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8" r:id="rId1"/>
  </p:sldMasterIdLst>
  <p:sldIdLst>
    <p:sldId id="256" r:id="rId2"/>
    <p:sldId id="257" r:id="rId3"/>
    <p:sldId id="282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84" r:id="rId15"/>
    <p:sldId id="277" r:id="rId16"/>
    <p:sldId id="278" r:id="rId17"/>
    <p:sldId id="279" r:id="rId18"/>
    <p:sldId id="280" r:id="rId19"/>
    <p:sldId id="281" r:id="rId20"/>
    <p:sldId id="283" r:id="rId21"/>
    <p:sldId id="285" r:id="rId22"/>
    <p:sldId id="266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1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jp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9ED888-8972-4E60-BCB9-94DFA5C06910}" type="doc">
      <dgm:prSet loTypeId="urn:microsoft.com/office/officeart/2005/8/layout/vList4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US"/>
        </a:p>
      </dgm:t>
    </dgm:pt>
    <dgm:pt modelId="{F7CD89D5-D353-47F2-8D46-41239B530DB6}">
      <dgm:prSet phldrT="[Text]"/>
      <dgm:spPr/>
      <dgm:t>
        <a:bodyPr/>
        <a:lstStyle/>
        <a:p>
          <a:pPr algn="l"/>
          <a:r>
            <a:rPr lang="en-US" dirty="0" err="1"/>
            <a:t>Putusan</a:t>
          </a:r>
          <a:r>
            <a:rPr lang="en-US" dirty="0"/>
            <a:t> </a:t>
          </a:r>
          <a:r>
            <a:rPr lang="en-US" dirty="0" err="1"/>
            <a:t>Nomor</a:t>
          </a:r>
          <a:r>
            <a:rPr lang="en-US" dirty="0"/>
            <a:t> 17 P/HUM/2021</a:t>
          </a:r>
        </a:p>
      </dgm:t>
    </dgm:pt>
    <dgm:pt modelId="{168D6501-6826-4F3E-BCF5-9890399AE5BA}" type="parTrans" cxnId="{55668CFB-1DA0-41C7-ADF7-9AB73FD1E25A}">
      <dgm:prSet/>
      <dgm:spPr/>
      <dgm:t>
        <a:bodyPr/>
        <a:lstStyle/>
        <a:p>
          <a:endParaRPr lang="en-US"/>
        </a:p>
      </dgm:t>
    </dgm:pt>
    <dgm:pt modelId="{B41BFDE5-E294-4726-9EE3-9CA0F8647061}" type="sibTrans" cxnId="{55668CFB-1DA0-41C7-ADF7-9AB73FD1E25A}">
      <dgm:prSet/>
      <dgm:spPr/>
      <dgm:t>
        <a:bodyPr/>
        <a:lstStyle/>
        <a:p>
          <a:endParaRPr lang="en-US"/>
        </a:p>
      </dgm:t>
    </dgm:pt>
    <dgm:pt modelId="{BCD9051D-EF53-4B8B-BB1C-3D405456CEF5}">
      <dgm:prSet phldrT="[Text]"/>
      <dgm:spPr/>
      <dgm:t>
        <a:bodyPr/>
        <a:lstStyle/>
        <a:p>
          <a:r>
            <a:rPr lang="en-US" dirty="0" err="1"/>
            <a:t>Langkah</a:t>
          </a:r>
          <a:r>
            <a:rPr lang="en-US" dirty="0"/>
            <a:t> MA </a:t>
          </a:r>
          <a:r>
            <a:rPr lang="en-US" dirty="0" err="1"/>
            <a:t>dalam</a:t>
          </a:r>
          <a:r>
            <a:rPr lang="en-US" dirty="0"/>
            <a:t> </a:t>
          </a:r>
          <a:r>
            <a:rPr lang="en-US" dirty="0" err="1"/>
            <a:t>penguatan</a:t>
          </a:r>
          <a:r>
            <a:rPr lang="en-US" dirty="0"/>
            <a:t> hakim pada </a:t>
          </a:r>
          <a:r>
            <a:rPr lang="en-US" dirty="0" err="1"/>
            <a:t>perspektif</a:t>
          </a:r>
          <a:r>
            <a:rPr lang="en-US" dirty="0"/>
            <a:t> HAM dan </a:t>
          </a:r>
          <a:r>
            <a:rPr lang="en-US" dirty="0" err="1"/>
            <a:t>perempuan</a:t>
          </a:r>
          <a:endParaRPr lang="en-US" dirty="0"/>
        </a:p>
      </dgm:t>
    </dgm:pt>
    <dgm:pt modelId="{29F2AB78-6AE3-46F5-BF0E-E63FF39F83E3}" type="parTrans" cxnId="{3F379318-67E3-42F0-88F7-127D8723F3C2}">
      <dgm:prSet/>
      <dgm:spPr/>
      <dgm:t>
        <a:bodyPr/>
        <a:lstStyle/>
        <a:p>
          <a:endParaRPr lang="en-US"/>
        </a:p>
      </dgm:t>
    </dgm:pt>
    <dgm:pt modelId="{41C18DE7-71C4-4422-BC7B-9F0F85BB51E1}" type="sibTrans" cxnId="{3F379318-67E3-42F0-88F7-127D8723F3C2}">
      <dgm:prSet/>
      <dgm:spPr/>
      <dgm:t>
        <a:bodyPr/>
        <a:lstStyle/>
        <a:p>
          <a:endParaRPr lang="en-US"/>
        </a:p>
      </dgm:t>
    </dgm:pt>
    <dgm:pt modelId="{53343CEE-77D4-4B99-B310-33F87CBD6F30}" type="pres">
      <dgm:prSet presAssocID="{679ED888-8972-4E60-BCB9-94DFA5C06910}" presName="linear" presStyleCnt="0">
        <dgm:presLayoutVars>
          <dgm:dir/>
          <dgm:resizeHandles val="exact"/>
        </dgm:presLayoutVars>
      </dgm:prSet>
      <dgm:spPr/>
    </dgm:pt>
    <dgm:pt modelId="{F1FA8AA4-34C3-475E-836F-568D4CE6FDD2}" type="pres">
      <dgm:prSet presAssocID="{F7CD89D5-D353-47F2-8D46-41239B530DB6}" presName="comp" presStyleCnt="0"/>
      <dgm:spPr/>
    </dgm:pt>
    <dgm:pt modelId="{31B49F67-0162-4E15-8522-678D321F7336}" type="pres">
      <dgm:prSet presAssocID="{F7CD89D5-D353-47F2-8D46-41239B530DB6}" presName="box" presStyleLbl="node1" presStyleIdx="0" presStyleCnt="2"/>
      <dgm:spPr/>
    </dgm:pt>
    <dgm:pt modelId="{B41E5E57-F4C7-45A4-8AFE-C2EF8E527417}" type="pres">
      <dgm:prSet presAssocID="{F7CD89D5-D353-47F2-8D46-41239B530DB6}" presName="img" presStyleLbl="fgImgPlac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62BEB8B8-37ED-42B3-B8E3-6C9C5D13F4C9}" type="pres">
      <dgm:prSet presAssocID="{F7CD89D5-D353-47F2-8D46-41239B530DB6}" presName="text" presStyleLbl="node1" presStyleIdx="0" presStyleCnt="2">
        <dgm:presLayoutVars>
          <dgm:bulletEnabled val="1"/>
        </dgm:presLayoutVars>
      </dgm:prSet>
      <dgm:spPr/>
    </dgm:pt>
    <dgm:pt modelId="{E044D0D0-F8D7-4CAF-BFC2-252E7A749E40}" type="pres">
      <dgm:prSet presAssocID="{B41BFDE5-E294-4726-9EE3-9CA0F8647061}" presName="spacer" presStyleCnt="0"/>
      <dgm:spPr/>
    </dgm:pt>
    <dgm:pt modelId="{8C376F0B-1C5A-4E8A-BFA0-A541D4DE1F40}" type="pres">
      <dgm:prSet presAssocID="{BCD9051D-EF53-4B8B-BB1C-3D405456CEF5}" presName="comp" presStyleCnt="0"/>
      <dgm:spPr/>
    </dgm:pt>
    <dgm:pt modelId="{1DE21D6F-6736-432B-945D-2549201AE0EE}" type="pres">
      <dgm:prSet presAssocID="{BCD9051D-EF53-4B8B-BB1C-3D405456CEF5}" presName="box" presStyleLbl="node1" presStyleIdx="1" presStyleCnt="2"/>
      <dgm:spPr/>
    </dgm:pt>
    <dgm:pt modelId="{C4D9F894-E7CB-4AB1-ACE1-0D0A484F19DE}" type="pres">
      <dgm:prSet presAssocID="{BCD9051D-EF53-4B8B-BB1C-3D405456CEF5}" presName="img" presStyleLbl="fgImgPlac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</dgm:pt>
    <dgm:pt modelId="{A5B33666-E275-41A7-9349-4C1680FC6446}" type="pres">
      <dgm:prSet presAssocID="{BCD9051D-EF53-4B8B-BB1C-3D405456CEF5}" presName="text" presStyleLbl="node1" presStyleIdx="1" presStyleCnt="2">
        <dgm:presLayoutVars>
          <dgm:bulletEnabled val="1"/>
        </dgm:presLayoutVars>
      </dgm:prSet>
      <dgm:spPr/>
    </dgm:pt>
  </dgm:ptLst>
  <dgm:cxnLst>
    <dgm:cxn modelId="{3F379318-67E3-42F0-88F7-127D8723F3C2}" srcId="{679ED888-8972-4E60-BCB9-94DFA5C06910}" destId="{BCD9051D-EF53-4B8B-BB1C-3D405456CEF5}" srcOrd="1" destOrd="0" parTransId="{29F2AB78-6AE3-46F5-BF0E-E63FF39F83E3}" sibTransId="{41C18DE7-71C4-4422-BC7B-9F0F85BB51E1}"/>
    <dgm:cxn modelId="{4502D223-AB94-45BC-A6D4-86EB1DD64BA2}" type="presOf" srcId="{679ED888-8972-4E60-BCB9-94DFA5C06910}" destId="{53343CEE-77D4-4B99-B310-33F87CBD6F30}" srcOrd="0" destOrd="0" presId="urn:microsoft.com/office/officeart/2005/8/layout/vList4"/>
    <dgm:cxn modelId="{B33B3F82-6B29-4CD3-91BF-4596596C0F75}" type="presOf" srcId="{F7CD89D5-D353-47F2-8D46-41239B530DB6}" destId="{62BEB8B8-37ED-42B3-B8E3-6C9C5D13F4C9}" srcOrd="1" destOrd="0" presId="urn:microsoft.com/office/officeart/2005/8/layout/vList4"/>
    <dgm:cxn modelId="{BA8C7496-1914-41C4-ADF8-CC5541A0B304}" type="presOf" srcId="{BCD9051D-EF53-4B8B-BB1C-3D405456CEF5}" destId="{A5B33666-E275-41A7-9349-4C1680FC6446}" srcOrd="1" destOrd="0" presId="urn:microsoft.com/office/officeart/2005/8/layout/vList4"/>
    <dgm:cxn modelId="{F04E12A8-22CD-4DE9-A998-6312F7A5337F}" type="presOf" srcId="{BCD9051D-EF53-4B8B-BB1C-3D405456CEF5}" destId="{1DE21D6F-6736-432B-945D-2549201AE0EE}" srcOrd="0" destOrd="0" presId="urn:microsoft.com/office/officeart/2005/8/layout/vList4"/>
    <dgm:cxn modelId="{3B7E88E6-BCA6-4021-A916-34053AA35F5E}" type="presOf" srcId="{F7CD89D5-D353-47F2-8D46-41239B530DB6}" destId="{31B49F67-0162-4E15-8522-678D321F7336}" srcOrd="0" destOrd="0" presId="urn:microsoft.com/office/officeart/2005/8/layout/vList4"/>
    <dgm:cxn modelId="{55668CFB-1DA0-41C7-ADF7-9AB73FD1E25A}" srcId="{679ED888-8972-4E60-BCB9-94DFA5C06910}" destId="{F7CD89D5-D353-47F2-8D46-41239B530DB6}" srcOrd="0" destOrd="0" parTransId="{168D6501-6826-4F3E-BCF5-9890399AE5BA}" sibTransId="{B41BFDE5-E294-4726-9EE3-9CA0F8647061}"/>
    <dgm:cxn modelId="{BFE0E6F4-292D-4653-809A-C7B4BE4ECC1C}" type="presParOf" srcId="{53343CEE-77D4-4B99-B310-33F87CBD6F30}" destId="{F1FA8AA4-34C3-475E-836F-568D4CE6FDD2}" srcOrd="0" destOrd="0" presId="urn:microsoft.com/office/officeart/2005/8/layout/vList4"/>
    <dgm:cxn modelId="{B1ADDD32-67CA-4208-93FA-DC1EAA4C836F}" type="presParOf" srcId="{F1FA8AA4-34C3-475E-836F-568D4CE6FDD2}" destId="{31B49F67-0162-4E15-8522-678D321F7336}" srcOrd="0" destOrd="0" presId="urn:microsoft.com/office/officeart/2005/8/layout/vList4"/>
    <dgm:cxn modelId="{00A308D9-4CD0-4173-AEED-51E8135AD6A4}" type="presParOf" srcId="{F1FA8AA4-34C3-475E-836F-568D4CE6FDD2}" destId="{B41E5E57-F4C7-45A4-8AFE-C2EF8E527417}" srcOrd="1" destOrd="0" presId="urn:microsoft.com/office/officeart/2005/8/layout/vList4"/>
    <dgm:cxn modelId="{043E96A5-FAC5-4D79-9206-994E2C657562}" type="presParOf" srcId="{F1FA8AA4-34C3-475E-836F-568D4CE6FDD2}" destId="{62BEB8B8-37ED-42B3-B8E3-6C9C5D13F4C9}" srcOrd="2" destOrd="0" presId="urn:microsoft.com/office/officeart/2005/8/layout/vList4"/>
    <dgm:cxn modelId="{CED5AAA8-BE60-44F5-B91C-53D0CE46CDBB}" type="presParOf" srcId="{53343CEE-77D4-4B99-B310-33F87CBD6F30}" destId="{E044D0D0-F8D7-4CAF-BFC2-252E7A749E40}" srcOrd="1" destOrd="0" presId="urn:microsoft.com/office/officeart/2005/8/layout/vList4"/>
    <dgm:cxn modelId="{5153EFC3-1B1A-4C49-AAB2-ADE9E36188F7}" type="presParOf" srcId="{53343CEE-77D4-4B99-B310-33F87CBD6F30}" destId="{8C376F0B-1C5A-4E8A-BFA0-A541D4DE1F40}" srcOrd="2" destOrd="0" presId="urn:microsoft.com/office/officeart/2005/8/layout/vList4"/>
    <dgm:cxn modelId="{5A1A7994-5400-4AEA-98AA-DF46438090E4}" type="presParOf" srcId="{8C376F0B-1C5A-4E8A-BFA0-A541D4DE1F40}" destId="{1DE21D6F-6736-432B-945D-2549201AE0EE}" srcOrd="0" destOrd="0" presId="urn:microsoft.com/office/officeart/2005/8/layout/vList4"/>
    <dgm:cxn modelId="{631BBF06-0EF9-4792-8FC4-B7CD21BB7883}" type="presParOf" srcId="{8C376F0B-1C5A-4E8A-BFA0-A541D4DE1F40}" destId="{C4D9F894-E7CB-4AB1-ACE1-0D0A484F19DE}" srcOrd="1" destOrd="0" presId="urn:microsoft.com/office/officeart/2005/8/layout/vList4"/>
    <dgm:cxn modelId="{176C32E4-74A8-483D-8AC1-9B8AFBC069E3}" type="presParOf" srcId="{8C376F0B-1C5A-4E8A-BFA0-A541D4DE1F40}" destId="{A5B33666-E275-41A7-9349-4C1680FC6446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7BCBBC-AD16-4BA6-9646-9109D4D780A3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FC6C74-2EBF-49CB-AD5D-0D39464AC373}">
      <dgm:prSet phldrT="[Text]"/>
      <dgm:spPr/>
      <dgm:t>
        <a:bodyPr/>
        <a:lstStyle/>
        <a:p>
          <a:pPr algn="just"/>
          <a:r>
            <a:rPr lang="en-US" dirty="0" err="1"/>
            <a:t>Merumuskan</a:t>
          </a:r>
          <a:r>
            <a:rPr lang="en-US" dirty="0"/>
            <a:t> Kebijakan </a:t>
          </a:r>
          <a:r>
            <a:rPr lang="en-US" dirty="0" err="1"/>
            <a:t>berupa</a:t>
          </a:r>
          <a:r>
            <a:rPr lang="en-US" dirty="0"/>
            <a:t> </a:t>
          </a:r>
          <a:r>
            <a:rPr lang="en-US" dirty="0" err="1"/>
            <a:t>Peraturan</a:t>
          </a:r>
          <a:r>
            <a:rPr lang="en-US" dirty="0"/>
            <a:t> </a:t>
          </a:r>
          <a:r>
            <a:rPr lang="en-US" dirty="0" err="1"/>
            <a:t>Mahkamah</a:t>
          </a:r>
          <a:r>
            <a:rPr lang="en-US" dirty="0"/>
            <a:t> Agung </a:t>
          </a:r>
          <a:r>
            <a:rPr lang="en-US" dirty="0" err="1"/>
            <a:t>Nomor</a:t>
          </a:r>
          <a:r>
            <a:rPr lang="en-US" dirty="0"/>
            <a:t> 3 </a:t>
          </a:r>
          <a:r>
            <a:rPr lang="en-US" dirty="0" err="1"/>
            <a:t>Tahun</a:t>
          </a:r>
          <a:r>
            <a:rPr lang="en-US" dirty="0"/>
            <a:t> 2017 </a:t>
          </a:r>
          <a:r>
            <a:rPr lang="en-US" dirty="0" err="1"/>
            <a:t>tentang</a:t>
          </a:r>
          <a:r>
            <a:rPr lang="en-US" dirty="0"/>
            <a:t> </a:t>
          </a:r>
          <a:r>
            <a:rPr lang="en-US" dirty="0" err="1"/>
            <a:t>Pedoman</a:t>
          </a:r>
          <a:r>
            <a:rPr lang="en-US" dirty="0"/>
            <a:t> </a:t>
          </a:r>
          <a:r>
            <a:rPr lang="en-US" dirty="0" err="1"/>
            <a:t>Mengadili</a:t>
          </a:r>
          <a:r>
            <a:rPr lang="en-US" dirty="0"/>
            <a:t> </a:t>
          </a:r>
          <a:r>
            <a:rPr lang="en-US" dirty="0" err="1"/>
            <a:t>Perakra</a:t>
          </a:r>
          <a:r>
            <a:rPr lang="en-US" dirty="0"/>
            <a:t> </a:t>
          </a:r>
          <a:r>
            <a:rPr lang="en-US" dirty="0" err="1"/>
            <a:t>Berhadapan</a:t>
          </a:r>
          <a:r>
            <a:rPr lang="en-US" dirty="0"/>
            <a:t> </a:t>
          </a:r>
          <a:r>
            <a:rPr lang="en-US" dirty="0" err="1"/>
            <a:t>dengan</a:t>
          </a:r>
          <a:r>
            <a:rPr lang="en-US" dirty="0"/>
            <a:t> </a:t>
          </a:r>
          <a:r>
            <a:rPr lang="en-US" dirty="0" err="1"/>
            <a:t>Hukum</a:t>
          </a:r>
          <a:endParaRPr lang="en-US" dirty="0"/>
        </a:p>
      </dgm:t>
    </dgm:pt>
    <dgm:pt modelId="{8A63E6A3-2F78-4647-A7A8-73DAF69C2AAD}" type="parTrans" cxnId="{1E38DDEA-2059-4CE4-B84A-51DA25CD7678}">
      <dgm:prSet/>
      <dgm:spPr/>
      <dgm:t>
        <a:bodyPr/>
        <a:lstStyle/>
        <a:p>
          <a:endParaRPr lang="en-US"/>
        </a:p>
      </dgm:t>
    </dgm:pt>
    <dgm:pt modelId="{8B7284E5-2E2F-4F21-AFA5-0D80D718AFF0}" type="sibTrans" cxnId="{1E38DDEA-2059-4CE4-B84A-51DA25CD7678}">
      <dgm:prSet/>
      <dgm:spPr/>
      <dgm:t>
        <a:bodyPr/>
        <a:lstStyle/>
        <a:p>
          <a:endParaRPr lang="en-US"/>
        </a:p>
      </dgm:t>
    </dgm:pt>
    <dgm:pt modelId="{237E0A25-2C36-494D-B13B-F84B1BFEA6E4}">
      <dgm:prSet phldrT="[Text]"/>
      <dgm:spPr/>
      <dgm:t>
        <a:bodyPr/>
        <a:lstStyle/>
        <a:p>
          <a:pPr algn="just"/>
          <a:r>
            <a:rPr lang="en-US" dirty="0" err="1"/>
            <a:t>Sosialisasi</a:t>
          </a:r>
          <a:r>
            <a:rPr lang="en-US" dirty="0"/>
            <a:t> </a:t>
          </a:r>
          <a:r>
            <a:rPr lang="en-US" dirty="0" err="1"/>
            <a:t>Peraturan</a:t>
          </a:r>
          <a:r>
            <a:rPr lang="en-US" dirty="0"/>
            <a:t> </a:t>
          </a:r>
          <a:r>
            <a:rPr lang="en-US" dirty="0" err="1"/>
            <a:t>Mahkamah</a:t>
          </a:r>
          <a:r>
            <a:rPr lang="en-US" dirty="0"/>
            <a:t> Agung </a:t>
          </a:r>
          <a:r>
            <a:rPr lang="en-US" dirty="0" err="1"/>
            <a:t>Nomor</a:t>
          </a:r>
          <a:r>
            <a:rPr lang="en-US" dirty="0"/>
            <a:t> 3 </a:t>
          </a:r>
          <a:r>
            <a:rPr lang="en-US" dirty="0" err="1"/>
            <a:t>Tahun</a:t>
          </a:r>
          <a:r>
            <a:rPr lang="en-US" dirty="0"/>
            <a:t> 2017 </a:t>
          </a:r>
          <a:r>
            <a:rPr lang="en-US" dirty="0" err="1"/>
            <a:t>tentang</a:t>
          </a:r>
          <a:r>
            <a:rPr lang="en-US" dirty="0"/>
            <a:t> </a:t>
          </a:r>
          <a:r>
            <a:rPr lang="en-US" dirty="0" err="1"/>
            <a:t>Pedoman</a:t>
          </a:r>
          <a:r>
            <a:rPr lang="en-US" dirty="0"/>
            <a:t> </a:t>
          </a:r>
          <a:r>
            <a:rPr lang="en-US" dirty="0" err="1"/>
            <a:t>Mengadili</a:t>
          </a:r>
          <a:r>
            <a:rPr lang="en-US" dirty="0"/>
            <a:t> </a:t>
          </a:r>
          <a:r>
            <a:rPr lang="en-US" dirty="0" err="1"/>
            <a:t>Perakra</a:t>
          </a:r>
          <a:r>
            <a:rPr lang="en-US" dirty="0"/>
            <a:t> </a:t>
          </a:r>
          <a:r>
            <a:rPr lang="en-US" dirty="0" err="1"/>
            <a:t>Berhadapan</a:t>
          </a:r>
          <a:r>
            <a:rPr lang="en-US" dirty="0"/>
            <a:t> </a:t>
          </a:r>
          <a:r>
            <a:rPr lang="en-US" dirty="0" err="1"/>
            <a:t>dengan</a:t>
          </a:r>
          <a:r>
            <a:rPr lang="en-US" dirty="0"/>
            <a:t> </a:t>
          </a:r>
          <a:r>
            <a:rPr lang="en-US" dirty="0" err="1"/>
            <a:t>Hukum</a:t>
          </a:r>
          <a:r>
            <a:rPr lang="en-US" dirty="0"/>
            <a:t> </a:t>
          </a:r>
        </a:p>
      </dgm:t>
    </dgm:pt>
    <dgm:pt modelId="{6FC2FE1A-CEF9-4481-AD92-BB3952C00F84}" type="parTrans" cxnId="{0CA4D914-F714-46E3-96E4-7779FC81CB2A}">
      <dgm:prSet/>
      <dgm:spPr/>
      <dgm:t>
        <a:bodyPr/>
        <a:lstStyle/>
        <a:p>
          <a:endParaRPr lang="en-US"/>
        </a:p>
      </dgm:t>
    </dgm:pt>
    <dgm:pt modelId="{38EFC9C9-4998-4F27-A24B-0621E6A73F72}" type="sibTrans" cxnId="{0CA4D914-F714-46E3-96E4-7779FC81CB2A}">
      <dgm:prSet/>
      <dgm:spPr/>
      <dgm:t>
        <a:bodyPr/>
        <a:lstStyle/>
        <a:p>
          <a:endParaRPr lang="en-US"/>
        </a:p>
      </dgm:t>
    </dgm:pt>
    <dgm:pt modelId="{1F7AA5A3-44B4-4676-A9D4-71796E08B8D7}">
      <dgm:prSet phldrT="[Text]"/>
      <dgm:spPr/>
      <dgm:t>
        <a:bodyPr/>
        <a:lstStyle/>
        <a:p>
          <a:pPr algn="just"/>
          <a:r>
            <a:rPr lang="en-US" dirty="0" err="1"/>
            <a:t>Memasukkan</a:t>
          </a:r>
          <a:r>
            <a:rPr lang="en-US" dirty="0"/>
            <a:t> </a:t>
          </a:r>
          <a:r>
            <a:rPr lang="en-US" dirty="0" err="1"/>
            <a:t>materi</a:t>
          </a:r>
          <a:r>
            <a:rPr lang="en-US" dirty="0"/>
            <a:t> </a:t>
          </a:r>
          <a:r>
            <a:rPr lang="en-US" dirty="0" err="1"/>
            <a:t>tentang</a:t>
          </a:r>
          <a:r>
            <a:rPr lang="en-US" dirty="0"/>
            <a:t> </a:t>
          </a:r>
          <a:r>
            <a:rPr lang="en-US" dirty="0" err="1"/>
            <a:t>Pedoman</a:t>
          </a:r>
          <a:r>
            <a:rPr lang="en-US" dirty="0"/>
            <a:t> </a:t>
          </a:r>
          <a:r>
            <a:rPr lang="en-US" dirty="0" err="1"/>
            <a:t>Mengadili</a:t>
          </a:r>
          <a:r>
            <a:rPr lang="en-US" dirty="0"/>
            <a:t> </a:t>
          </a:r>
          <a:r>
            <a:rPr lang="en-US" dirty="0" err="1"/>
            <a:t>Perakra</a:t>
          </a:r>
          <a:r>
            <a:rPr lang="en-US" dirty="0"/>
            <a:t> </a:t>
          </a:r>
          <a:r>
            <a:rPr lang="en-US" dirty="0" err="1"/>
            <a:t>Berhadapan</a:t>
          </a:r>
          <a:r>
            <a:rPr lang="en-US" dirty="0"/>
            <a:t> </a:t>
          </a:r>
          <a:r>
            <a:rPr lang="en-US" dirty="0" err="1"/>
            <a:t>dengan</a:t>
          </a:r>
          <a:r>
            <a:rPr lang="en-US" dirty="0"/>
            <a:t> </a:t>
          </a:r>
          <a:r>
            <a:rPr lang="en-US" dirty="0" err="1"/>
            <a:t>Hukum</a:t>
          </a:r>
          <a:r>
            <a:rPr lang="en-US" dirty="0"/>
            <a:t> </a:t>
          </a:r>
          <a:r>
            <a:rPr lang="en-US" dirty="0" err="1"/>
            <a:t>ke</a:t>
          </a:r>
          <a:r>
            <a:rPr lang="en-US" dirty="0"/>
            <a:t> </a:t>
          </a:r>
          <a:r>
            <a:rPr lang="en-US" dirty="0" err="1"/>
            <a:t>dalam</a:t>
          </a:r>
          <a:r>
            <a:rPr lang="en-US" dirty="0"/>
            <a:t> </a:t>
          </a:r>
          <a:r>
            <a:rPr lang="en-US" dirty="0" err="1"/>
            <a:t>materi</a:t>
          </a:r>
          <a:r>
            <a:rPr lang="en-US" dirty="0"/>
            <a:t> </a:t>
          </a:r>
          <a:r>
            <a:rPr lang="en-US" dirty="0" err="1"/>
            <a:t>Diklat</a:t>
          </a:r>
          <a:r>
            <a:rPr lang="en-US" dirty="0"/>
            <a:t> dan </a:t>
          </a:r>
          <a:r>
            <a:rPr lang="en-US" dirty="0" err="1"/>
            <a:t>Bimtek</a:t>
          </a:r>
          <a:r>
            <a:rPr lang="en-US" dirty="0"/>
            <a:t> </a:t>
          </a:r>
          <a:r>
            <a:rPr lang="en-US" dirty="0" err="1"/>
            <a:t>teknis</a:t>
          </a:r>
          <a:r>
            <a:rPr lang="en-US" dirty="0"/>
            <a:t>, </a:t>
          </a:r>
          <a:r>
            <a:rPr lang="en-US" dirty="0" err="1"/>
            <a:t>khususnya</a:t>
          </a:r>
          <a:r>
            <a:rPr lang="en-US" dirty="0"/>
            <a:t> </a:t>
          </a:r>
          <a:r>
            <a:rPr lang="en-US" dirty="0" err="1"/>
            <a:t>bagi</a:t>
          </a:r>
          <a:r>
            <a:rPr lang="en-US" dirty="0"/>
            <a:t> hakim</a:t>
          </a:r>
        </a:p>
      </dgm:t>
    </dgm:pt>
    <dgm:pt modelId="{F81AADE8-BB80-4C54-B02D-C2B6BA3E02F5}" type="parTrans" cxnId="{28F0A67D-D383-42D8-B73A-77C204A7CF44}">
      <dgm:prSet/>
      <dgm:spPr/>
      <dgm:t>
        <a:bodyPr/>
        <a:lstStyle/>
        <a:p>
          <a:endParaRPr lang="en-US"/>
        </a:p>
      </dgm:t>
    </dgm:pt>
    <dgm:pt modelId="{6CBC0514-D153-46C0-B976-B25D3EE52512}" type="sibTrans" cxnId="{28F0A67D-D383-42D8-B73A-77C204A7CF44}">
      <dgm:prSet/>
      <dgm:spPr/>
      <dgm:t>
        <a:bodyPr/>
        <a:lstStyle/>
        <a:p>
          <a:endParaRPr lang="en-US"/>
        </a:p>
      </dgm:t>
    </dgm:pt>
    <dgm:pt modelId="{1B1813EF-64E3-4B26-8E3A-C77CB8B56546}" type="pres">
      <dgm:prSet presAssocID="{AF7BCBBC-AD16-4BA6-9646-9109D4D780A3}" presName="Name0" presStyleCnt="0">
        <dgm:presLayoutVars>
          <dgm:dir/>
          <dgm:resizeHandles val="exact"/>
        </dgm:presLayoutVars>
      </dgm:prSet>
      <dgm:spPr/>
    </dgm:pt>
    <dgm:pt modelId="{E116475E-4899-4C81-90FF-E7896DF324D0}" type="pres">
      <dgm:prSet presAssocID="{39FC6C74-2EBF-49CB-AD5D-0D39464AC373}" presName="composite" presStyleCnt="0"/>
      <dgm:spPr/>
    </dgm:pt>
    <dgm:pt modelId="{717B01D5-7E3E-48CC-854E-7B5E72625307}" type="pres">
      <dgm:prSet presAssocID="{39FC6C74-2EBF-49CB-AD5D-0D39464AC373}" presName="rect1" presStyleLbl="trAlignAcc1" presStyleIdx="0" presStyleCnt="3">
        <dgm:presLayoutVars>
          <dgm:bulletEnabled val="1"/>
        </dgm:presLayoutVars>
      </dgm:prSet>
      <dgm:spPr/>
    </dgm:pt>
    <dgm:pt modelId="{B2C75A2D-09EC-436F-9153-B21A3C82C635}" type="pres">
      <dgm:prSet presAssocID="{39FC6C74-2EBF-49CB-AD5D-0D39464AC373}" presName="rect2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</dgm:spPr>
    </dgm:pt>
    <dgm:pt modelId="{3E70C4CB-BC1A-439D-8B83-535C479E8523}" type="pres">
      <dgm:prSet presAssocID="{8B7284E5-2E2F-4F21-AFA5-0D80D718AFF0}" presName="sibTrans" presStyleCnt="0"/>
      <dgm:spPr/>
    </dgm:pt>
    <dgm:pt modelId="{DAD56858-F0CA-4041-A3C5-D134CB43A12A}" type="pres">
      <dgm:prSet presAssocID="{237E0A25-2C36-494D-B13B-F84B1BFEA6E4}" presName="composite" presStyleCnt="0"/>
      <dgm:spPr/>
    </dgm:pt>
    <dgm:pt modelId="{7BA69457-4DCE-417E-B6CD-384126B18687}" type="pres">
      <dgm:prSet presAssocID="{237E0A25-2C36-494D-B13B-F84B1BFEA6E4}" presName="rect1" presStyleLbl="trAlignAcc1" presStyleIdx="1" presStyleCnt="3">
        <dgm:presLayoutVars>
          <dgm:bulletEnabled val="1"/>
        </dgm:presLayoutVars>
      </dgm:prSet>
      <dgm:spPr/>
    </dgm:pt>
    <dgm:pt modelId="{125DBD9F-2AF9-462C-BC9A-A811ADE99A5C}" type="pres">
      <dgm:prSet presAssocID="{237E0A25-2C36-494D-B13B-F84B1BFEA6E4}" presName="rect2" presStyleLbl="fgImgPlac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</dgm:spPr>
    </dgm:pt>
    <dgm:pt modelId="{6121D637-F8D9-4ECC-BB57-62A419A720F9}" type="pres">
      <dgm:prSet presAssocID="{38EFC9C9-4998-4F27-A24B-0621E6A73F72}" presName="sibTrans" presStyleCnt="0"/>
      <dgm:spPr/>
    </dgm:pt>
    <dgm:pt modelId="{ABD35392-1614-4931-88F1-EFB809757038}" type="pres">
      <dgm:prSet presAssocID="{1F7AA5A3-44B4-4676-A9D4-71796E08B8D7}" presName="composite" presStyleCnt="0"/>
      <dgm:spPr/>
    </dgm:pt>
    <dgm:pt modelId="{2089C09B-F289-4F29-983F-AAB9672ED5C1}" type="pres">
      <dgm:prSet presAssocID="{1F7AA5A3-44B4-4676-A9D4-71796E08B8D7}" presName="rect1" presStyleLbl="trAlignAcc1" presStyleIdx="2" presStyleCnt="3">
        <dgm:presLayoutVars>
          <dgm:bulletEnabled val="1"/>
        </dgm:presLayoutVars>
      </dgm:prSet>
      <dgm:spPr/>
    </dgm:pt>
    <dgm:pt modelId="{34CF0E1F-9EF2-415F-91CB-58ADD469407F}" type="pres">
      <dgm:prSet presAssocID="{1F7AA5A3-44B4-4676-A9D4-71796E08B8D7}" presName="rect2" presStyleLbl="fgImgPlace1" presStyleIdx="2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5000" r="-65000"/>
          </a:stretch>
        </a:blipFill>
      </dgm:spPr>
    </dgm:pt>
  </dgm:ptLst>
  <dgm:cxnLst>
    <dgm:cxn modelId="{0CA4D914-F714-46E3-96E4-7779FC81CB2A}" srcId="{AF7BCBBC-AD16-4BA6-9646-9109D4D780A3}" destId="{237E0A25-2C36-494D-B13B-F84B1BFEA6E4}" srcOrd="1" destOrd="0" parTransId="{6FC2FE1A-CEF9-4481-AD92-BB3952C00F84}" sibTransId="{38EFC9C9-4998-4F27-A24B-0621E6A73F72}"/>
    <dgm:cxn modelId="{08FF7943-F250-4A57-B677-A24C30FB4E32}" type="presOf" srcId="{1F7AA5A3-44B4-4676-A9D4-71796E08B8D7}" destId="{2089C09B-F289-4F29-983F-AAB9672ED5C1}" srcOrd="0" destOrd="0" presId="urn:microsoft.com/office/officeart/2008/layout/PictureStrips"/>
    <dgm:cxn modelId="{7BB93F4A-02AC-441E-B6AA-A5C284AC450A}" type="presOf" srcId="{237E0A25-2C36-494D-B13B-F84B1BFEA6E4}" destId="{7BA69457-4DCE-417E-B6CD-384126B18687}" srcOrd="0" destOrd="0" presId="urn:microsoft.com/office/officeart/2008/layout/PictureStrips"/>
    <dgm:cxn modelId="{7FF10973-38ED-4EDE-8365-81D46AD8FD16}" type="presOf" srcId="{39FC6C74-2EBF-49CB-AD5D-0D39464AC373}" destId="{717B01D5-7E3E-48CC-854E-7B5E72625307}" srcOrd="0" destOrd="0" presId="urn:microsoft.com/office/officeart/2008/layout/PictureStrips"/>
    <dgm:cxn modelId="{28F0A67D-D383-42D8-B73A-77C204A7CF44}" srcId="{AF7BCBBC-AD16-4BA6-9646-9109D4D780A3}" destId="{1F7AA5A3-44B4-4676-A9D4-71796E08B8D7}" srcOrd="2" destOrd="0" parTransId="{F81AADE8-BB80-4C54-B02D-C2B6BA3E02F5}" sibTransId="{6CBC0514-D153-46C0-B976-B25D3EE52512}"/>
    <dgm:cxn modelId="{14441EDA-FF5C-4D0D-B72C-93FD3A9DB2F7}" type="presOf" srcId="{AF7BCBBC-AD16-4BA6-9646-9109D4D780A3}" destId="{1B1813EF-64E3-4B26-8E3A-C77CB8B56546}" srcOrd="0" destOrd="0" presId="urn:microsoft.com/office/officeart/2008/layout/PictureStrips"/>
    <dgm:cxn modelId="{1E38DDEA-2059-4CE4-B84A-51DA25CD7678}" srcId="{AF7BCBBC-AD16-4BA6-9646-9109D4D780A3}" destId="{39FC6C74-2EBF-49CB-AD5D-0D39464AC373}" srcOrd="0" destOrd="0" parTransId="{8A63E6A3-2F78-4647-A7A8-73DAF69C2AAD}" sibTransId="{8B7284E5-2E2F-4F21-AFA5-0D80D718AFF0}"/>
    <dgm:cxn modelId="{50AB4348-ECFE-4F9C-B043-E64A9645A099}" type="presParOf" srcId="{1B1813EF-64E3-4B26-8E3A-C77CB8B56546}" destId="{E116475E-4899-4C81-90FF-E7896DF324D0}" srcOrd="0" destOrd="0" presId="urn:microsoft.com/office/officeart/2008/layout/PictureStrips"/>
    <dgm:cxn modelId="{EDA8E0F5-7429-4C99-B946-8E91931A625E}" type="presParOf" srcId="{E116475E-4899-4C81-90FF-E7896DF324D0}" destId="{717B01D5-7E3E-48CC-854E-7B5E72625307}" srcOrd="0" destOrd="0" presId="urn:microsoft.com/office/officeart/2008/layout/PictureStrips"/>
    <dgm:cxn modelId="{F6146608-CDE9-41B8-B380-F8668FC4EEAB}" type="presParOf" srcId="{E116475E-4899-4C81-90FF-E7896DF324D0}" destId="{B2C75A2D-09EC-436F-9153-B21A3C82C635}" srcOrd="1" destOrd="0" presId="urn:microsoft.com/office/officeart/2008/layout/PictureStrips"/>
    <dgm:cxn modelId="{9DC5EF99-DE05-4844-807E-4625CE886FA0}" type="presParOf" srcId="{1B1813EF-64E3-4B26-8E3A-C77CB8B56546}" destId="{3E70C4CB-BC1A-439D-8B83-535C479E8523}" srcOrd="1" destOrd="0" presId="urn:microsoft.com/office/officeart/2008/layout/PictureStrips"/>
    <dgm:cxn modelId="{91363C73-639A-43A9-BBE4-494B1758965C}" type="presParOf" srcId="{1B1813EF-64E3-4B26-8E3A-C77CB8B56546}" destId="{DAD56858-F0CA-4041-A3C5-D134CB43A12A}" srcOrd="2" destOrd="0" presId="urn:microsoft.com/office/officeart/2008/layout/PictureStrips"/>
    <dgm:cxn modelId="{BAC47FD8-60C3-4E27-8969-81EA9258F11F}" type="presParOf" srcId="{DAD56858-F0CA-4041-A3C5-D134CB43A12A}" destId="{7BA69457-4DCE-417E-B6CD-384126B18687}" srcOrd="0" destOrd="0" presId="urn:microsoft.com/office/officeart/2008/layout/PictureStrips"/>
    <dgm:cxn modelId="{299A1062-E7A7-4C51-BFC7-9A09DB6F7907}" type="presParOf" srcId="{DAD56858-F0CA-4041-A3C5-D134CB43A12A}" destId="{125DBD9F-2AF9-462C-BC9A-A811ADE99A5C}" srcOrd="1" destOrd="0" presId="urn:microsoft.com/office/officeart/2008/layout/PictureStrips"/>
    <dgm:cxn modelId="{85B96170-9359-48DD-87BA-9410E52DB058}" type="presParOf" srcId="{1B1813EF-64E3-4B26-8E3A-C77CB8B56546}" destId="{6121D637-F8D9-4ECC-BB57-62A419A720F9}" srcOrd="3" destOrd="0" presId="urn:microsoft.com/office/officeart/2008/layout/PictureStrips"/>
    <dgm:cxn modelId="{B3B50C11-13D8-44E5-B49F-4014987B0057}" type="presParOf" srcId="{1B1813EF-64E3-4B26-8E3A-C77CB8B56546}" destId="{ABD35392-1614-4931-88F1-EFB809757038}" srcOrd="4" destOrd="0" presId="urn:microsoft.com/office/officeart/2008/layout/PictureStrips"/>
    <dgm:cxn modelId="{27D30545-E8E5-43AB-B3AF-F5D9C59F74BB}" type="presParOf" srcId="{ABD35392-1614-4931-88F1-EFB809757038}" destId="{2089C09B-F289-4F29-983F-AAB9672ED5C1}" srcOrd="0" destOrd="0" presId="urn:microsoft.com/office/officeart/2008/layout/PictureStrips"/>
    <dgm:cxn modelId="{629DA25D-B68A-4025-A8EB-444AB1482485}" type="presParOf" srcId="{ABD35392-1614-4931-88F1-EFB809757038}" destId="{34CF0E1F-9EF2-415F-91CB-58ADD469407F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728ABE-82AA-4FEF-844A-9EC0036743A8}" type="doc">
      <dgm:prSet loTypeId="urn:microsoft.com/office/officeart/2005/8/layout/hList3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ECC1C010-22FA-422C-9F51-E69C145ECC72}">
      <dgm:prSet phldrT="[Text]"/>
      <dgm:spPr/>
      <dgm:t>
        <a:bodyPr/>
        <a:lstStyle/>
        <a:p>
          <a:pPr algn="just"/>
          <a:r>
            <a:rPr lang="en-US" dirty="0"/>
            <a:t>HUM PEREMPUAN BERHADAPAN DENGAN HUKUM (PASAL 11 PERMA 3 TAHUN 2017)</a:t>
          </a:r>
        </a:p>
      </dgm:t>
    </dgm:pt>
    <dgm:pt modelId="{498CB386-8DC5-47A6-ACA9-59906AE8830A}" type="parTrans" cxnId="{AF94FA34-0DBD-4F59-9D5F-CC8B54686041}">
      <dgm:prSet/>
      <dgm:spPr/>
      <dgm:t>
        <a:bodyPr/>
        <a:lstStyle/>
        <a:p>
          <a:endParaRPr lang="en-US"/>
        </a:p>
      </dgm:t>
    </dgm:pt>
    <dgm:pt modelId="{BD3B2904-3F77-40C4-A71B-9F6E978DDFAD}" type="sibTrans" cxnId="{AF94FA34-0DBD-4F59-9D5F-CC8B54686041}">
      <dgm:prSet/>
      <dgm:spPr/>
      <dgm:t>
        <a:bodyPr/>
        <a:lstStyle/>
        <a:p>
          <a:endParaRPr lang="en-US"/>
        </a:p>
      </dgm:t>
    </dgm:pt>
    <dgm:pt modelId="{85E90D34-163E-4E12-B137-E9773545ACD6}">
      <dgm:prSet phldrT="[Text]"/>
      <dgm:spPr/>
      <dgm:t>
        <a:bodyPr/>
        <a:lstStyle/>
        <a:p>
          <a:r>
            <a:rPr lang="en-US" dirty="0" err="1"/>
            <a:t>Prinsip</a:t>
          </a:r>
          <a:r>
            <a:rPr lang="en-US" dirty="0"/>
            <a:t> HAM</a:t>
          </a:r>
        </a:p>
      </dgm:t>
    </dgm:pt>
    <dgm:pt modelId="{938B7500-AD1D-4FB0-AECF-30F88B0153B5}" type="parTrans" cxnId="{01FBAEDA-BC22-4CCC-996B-ABE10359DC6B}">
      <dgm:prSet/>
      <dgm:spPr/>
      <dgm:t>
        <a:bodyPr/>
        <a:lstStyle/>
        <a:p>
          <a:endParaRPr lang="en-US"/>
        </a:p>
      </dgm:t>
    </dgm:pt>
    <dgm:pt modelId="{38B7F927-8FC0-4ABA-8C14-633A2F4F8D29}" type="sibTrans" cxnId="{01FBAEDA-BC22-4CCC-996B-ABE10359DC6B}">
      <dgm:prSet/>
      <dgm:spPr/>
      <dgm:t>
        <a:bodyPr/>
        <a:lstStyle/>
        <a:p>
          <a:endParaRPr lang="en-US"/>
        </a:p>
      </dgm:t>
    </dgm:pt>
    <dgm:pt modelId="{5653654F-678D-45B4-A4D4-92445F9D7EA6}">
      <dgm:prSet phldrT="[Text]"/>
      <dgm:spPr/>
      <dgm:t>
        <a:bodyPr/>
        <a:lstStyle/>
        <a:p>
          <a:r>
            <a:rPr lang="en-US" dirty="0" err="1"/>
            <a:t>Kepentingan</a:t>
          </a:r>
          <a:r>
            <a:rPr lang="en-US" dirty="0"/>
            <a:t> </a:t>
          </a:r>
          <a:r>
            <a:rPr lang="en-US" dirty="0" err="1"/>
            <a:t>terbaik</a:t>
          </a:r>
          <a:r>
            <a:rPr lang="en-US" dirty="0"/>
            <a:t> dan </a:t>
          </a:r>
          <a:r>
            <a:rPr lang="en-US" dirty="0" err="1"/>
            <a:t>pemulihan</a:t>
          </a:r>
          <a:r>
            <a:rPr lang="en-US" dirty="0"/>
            <a:t> </a:t>
          </a:r>
          <a:r>
            <a:rPr lang="en-US" dirty="0" err="1"/>
            <a:t>Perempuan</a:t>
          </a:r>
          <a:r>
            <a:rPr lang="en-US" dirty="0"/>
            <a:t> </a:t>
          </a:r>
          <a:r>
            <a:rPr lang="en-US" dirty="0" err="1"/>
            <a:t>Berhadapan</a:t>
          </a:r>
          <a:r>
            <a:rPr lang="en-US" dirty="0"/>
            <a:t> </a:t>
          </a:r>
          <a:r>
            <a:rPr lang="en-US" dirty="0" err="1"/>
            <a:t>dengan</a:t>
          </a:r>
          <a:r>
            <a:rPr lang="en-US" dirty="0"/>
            <a:t> </a:t>
          </a:r>
          <a:r>
            <a:rPr lang="en-US" dirty="0" err="1"/>
            <a:t>Hukum</a:t>
          </a:r>
          <a:endParaRPr lang="en-US" dirty="0"/>
        </a:p>
      </dgm:t>
    </dgm:pt>
    <dgm:pt modelId="{15BD8522-6530-4442-973E-798C51A49553}" type="parTrans" cxnId="{BDA043E2-554E-46E5-9B60-26A33E2DB1D3}">
      <dgm:prSet/>
      <dgm:spPr/>
      <dgm:t>
        <a:bodyPr/>
        <a:lstStyle/>
        <a:p>
          <a:endParaRPr lang="en-US"/>
        </a:p>
      </dgm:t>
    </dgm:pt>
    <dgm:pt modelId="{9D1386C3-6716-40FC-B3F2-6B2BB999E469}" type="sibTrans" cxnId="{BDA043E2-554E-46E5-9B60-26A33E2DB1D3}">
      <dgm:prSet/>
      <dgm:spPr/>
      <dgm:t>
        <a:bodyPr/>
        <a:lstStyle/>
        <a:p>
          <a:endParaRPr lang="en-US"/>
        </a:p>
      </dgm:t>
    </dgm:pt>
    <dgm:pt modelId="{03E4D53D-E057-4640-8244-94AE3185CBAB}">
      <dgm:prSet phldrT="[Text]"/>
      <dgm:spPr/>
      <dgm:t>
        <a:bodyPr/>
        <a:lstStyle/>
        <a:p>
          <a:r>
            <a:rPr lang="en-US" dirty="0" err="1"/>
            <a:t>Konvensi</a:t>
          </a:r>
          <a:r>
            <a:rPr lang="en-US" dirty="0"/>
            <a:t> dan/</a:t>
          </a:r>
          <a:r>
            <a:rPr lang="en-US" dirty="0" err="1"/>
            <a:t>atau</a:t>
          </a:r>
          <a:r>
            <a:rPr lang="en-US" dirty="0"/>
            <a:t> </a:t>
          </a:r>
          <a:r>
            <a:rPr lang="en-US" dirty="0" err="1"/>
            <a:t>perjanjian</a:t>
          </a:r>
          <a:r>
            <a:rPr lang="en-US" dirty="0"/>
            <a:t> </a:t>
          </a:r>
          <a:r>
            <a:rPr lang="en-US" dirty="0" err="1"/>
            <a:t>internasional</a:t>
          </a:r>
          <a:r>
            <a:rPr lang="en-US" dirty="0"/>
            <a:t> </a:t>
          </a:r>
          <a:r>
            <a:rPr lang="en-US" dirty="0" err="1"/>
            <a:t>terkait</a:t>
          </a:r>
          <a:r>
            <a:rPr lang="en-US" dirty="0"/>
            <a:t> </a:t>
          </a:r>
          <a:r>
            <a:rPr lang="en-US" dirty="0" err="1"/>
            <a:t>kesetaraan</a:t>
          </a:r>
          <a:r>
            <a:rPr lang="en-US" dirty="0"/>
            <a:t> gender yang </a:t>
          </a:r>
          <a:r>
            <a:rPr lang="en-US" dirty="0" err="1"/>
            <a:t>telah</a:t>
          </a:r>
          <a:r>
            <a:rPr lang="en-US" dirty="0"/>
            <a:t> </a:t>
          </a:r>
          <a:r>
            <a:rPr lang="en-US" dirty="0" err="1"/>
            <a:t>diratifikasi</a:t>
          </a:r>
          <a:endParaRPr lang="en-US" dirty="0"/>
        </a:p>
      </dgm:t>
    </dgm:pt>
    <dgm:pt modelId="{3350A723-3AFB-4D34-80D3-B7D0411027F8}" type="parTrans" cxnId="{491B0548-5F45-4957-931F-BE3221DFE0D2}">
      <dgm:prSet/>
      <dgm:spPr/>
      <dgm:t>
        <a:bodyPr/>
        <a:lstStyle/>
        <a:p>
          <a:endParaRPr lang="en-US"/>
        </a:p>
      </dgm:t>
    </dgm:pt>
    <dgm:pt modelId="{ABC8EA01-E0AE-4A52-9D34-FFBFF00B8E4A}" type="sibTrans" cxnId="{491B0548-5F45-4957-931F-BE3221DFE0D2}">
      <dgm:prSet/>
      <dgm:spPr/>
      <dgm:t>
        <a:bodyPr/>
        <a:lstStyle/>
        <a:p>
          <a:endParaRPr lang="en-US"/>
        </a:p>
      </dgm:t>
    </dgm:pt>
    <dgm:pt modelId="{1B16DB1D-8B5E-4900-BA91-8A2532D99A52}">
      <dgm:prSet phldrT="[Text]"/>
      <dgm:spPr/>
      <dgm:t>
        <a:bodyPr/>
        <a:lstStyle/>
        <a:p>
          <a:r>
            <a:rPr lang="en-US" dirty="0" err="1"/>
            <a:t>Relasi</a:t>
          </a:r>
          <a:r>
            <a:rPr lang="en-US" dirty="0"/>
            <a:t> </a:t>
          </a:r>
          <a:r>
            <a:rPr lang="en-US" dirty="0" err="1"/>
            <a:t>kuasa</a:t>
          </a:r>
          <a:r>
            <a:rPr lang="en-US" dirty="0"/>
            <a:t> </a:t>
          </a:r>
          <a:r>
            <a:rPr lang="en-US" dirty="0" err="1"/>
            <a:t>serta</a:t>
          </a:r>
          <a:r>
            <a:rPr lang="en-US" dirty="0"/>
            <a:t> </a:t>
          </a:r>
          <a:r>
            <a:rPr lang="en-US" dirty="0" err="1"/>
            <a:t>setiap</a:t>
          </a:r>
          <a:r>
            <a:rPr lang="en-US" dirty="0"/>
            <a:t> </a:t>
          </a:r>
          <a:r>
            <a:rPr lang="en-US" dirty="0" err="1"/>
            <a:t>pandangan</a:t>
          </a:r>
          <a:r>
            <a:rPr lang="en-US" dirty="0"/>
            <a:t> </a:t>
          </a:r>
          <a:r>
            <a:rPr lang="en-US" dirty="0" err="1"/>
            <a:t>streotip</a:t>
          </a:r>
          <a:r>
            <a:rPr lang="en-US" dirty="0"/>
            <a:t> gender yang </a:t>
          </a:r>
          <a:r>
            <a:rPr lang="en-US" dirty="0" err="1"/>
            <a:t>ada</a:t>
          </a:r>
          <a:r>
            <a:rPr lang="en-US" dirty="0"/>
            <a:t> </a:t>
          </a:r>
          <a:r>
            <a:rPr lang="en-US" dirty="0" err="1"/>
            <a:t>dalam</a:t>
          </a:r>
          <a:r>
            <a:rPr lang="en-US" dirty="0"/>
            <a:t> </a:t>
          </a:r>
          <a:r>
            <a:rPr lang="en-US" dirty="0" err="1"/>
            <a:t>peraturan</a:t>
          </a:r>
          <a:r>
            <a:rPr lang="en-US" dirty="0"/>
            <a:t> </a:t>
          </a:r>
          <a:r>
            <a:rPr lang="en-US" dirty="0" err="1"/>
            <a:t>perundang-undangan</a:t>
          </a:r>
          <a:endParaRPr lang="en-US" dirty="0"/>
        </a:p>
      </dgm:t>
    </dgm:pt>
    <dgm:pt modelId="{D0A79371-470B-4AD3-8835-7B0F5027EF6C}" type="parTrans" cxnId="{CE7E99ED-6A90-4A8B-925B-4D3DBB66D7D3}">
      <dgm:prSet/>
      <dgm:spPr/>
      <dgm:t>
        <a:bodyPr/>
        <a:lstStyle/>
        <a:p>
          <a:endParaRPr lang="en-US"/>
        </a:p>
      </dgm:t>
    </dgm:pt>
    <dgm:pt modelId="{02341059-F2C2-4F2F-B356-4D9E65E19A22}" type="sibTrans" cxnId="{CE7E99ED-6A90-4A8B-925B-4D3DBB66D7D3}">
      <dgm:prSet/>
      <dgm:spPr/>
      <dgm:t>
        <a:bodyPr/>
        <a:lstStyle/>
        <a:p>
          <a:endParaRPr lang="en-US"/>
        </a:p>
      </dgm:t>
    </dgm:pt>
    <dgm:pt modelId="{EB51B01F-5C94-4C45-BC6D-C69ACEA20905}">
      <dgm:prSet phldrT="[Text]"/>
      <dgm:spPr/>
      <dgm:t>
        <a:bodyPr/>
        <a:lstStyle/>
        <a:p>
          <a:r>
            <a:rPr lang="en-US" dirty="0" err="1"/>
            <a:t>Analisis</a:t>
          </a:r>
          <a:r>
            <a:rPr lang="en-US" dirty="0"/>
            <a:t> gender </a:t>
          </a:r>
          <a:r>
            <a:rPr lang="en-US" dirty="0" err="1"/>
            <a:t>secara</a:t>
          </a:r>
          <a:r>
            <a:rPr lang="en-US" dirty="0"/>
            <a:t> </a:t>
          </a:r>
          <a:r>
            <a:rPr lang="en-US" dirty="0" err="1"/>
            <a:t>komprehensif</a:t>
          </a:r>
          <a:r>
            <a:rPr lang="en-US" dirty="0"/>
            <a:t>.</a:t>
          </a:r>
        </a:p>
      </dgm:t>
    </dgm:pt>
    <dgm:pt modelId="{F0650A5B-1A4F-4E85-88CC-FDC4D57A1145}" type="parTrans" cxnId="{DEE93325-9193-4F45-BAF4-87B4304DF14D}">
      <dgm:prSet/>
      <dgm:spPr/>
      <dgm:t>
        <a:bodyPr/>
        <a:lstStyle/>
        <a:p>
          <a:endParaRPr lang="en-US"/>
        </a:p>
      </dgm:t>
    </dgm:pt>
    <dgm:pt modelId="{9FF8C920-9A95-4FEE-941A-0743C4C8EB28}" type="sibTrans" cxnId="{DEE93325-9193-4F45-BAF4-87B4304DF14D}">
      <dgm:prSet/>
      <dgm:spPr/>
      <dgm:t>
        <a:bodyPr/>
        <a:lstStyle/>
        <a:p>
          <a:endParaRPr lang="en-US"/>
        </a:p>
      </dgm:t>
    </dgm:pt>
    <dgm:pt modelId="{DAB9D52C-729A-40F7-9E91-CA2DA734ECA8}" type="pres">
      <dgm:prSet presAssocID="{34728ABE-82AA-4FEF-844A-9EC0036743A8}" presName="composite" presStyleCnt="0">
        <dgm:presLayoutVars>
          <dgm:chMax val="1"/>
          <dgm:dir/>
          <dgm:resizeHandles val="exact"/>
        </dgm:presLayoutVars>
      </dgm:prSet>
      <dgm:spPr/>
    </dgm:pt>
    <dgm:pt modelId="{C4138559-864E-4314-A143-205DFA33A041}" type="pres">
      <dgm:prSet presAssocID="{ECC1C010-22FA-422C-9F51-E69C145ECC72}" presName="roof" presStyleLbl="dkBgShp" presStyleIdx="0" presStyleCnt="2"/>
      <dgm:spPr/>
    </dgm:pt>
    <dgm:pt modelId="{878F04BB-67FB-4FD2-9AC8-A249059B4E6E}" type="pres">
      <dgm:prSet presAssocID="{ECC1C010-22FA-422C-9F51-E69C145ECC72}" presName="pillars" presStyleCnt="0"/>
      <dgm:spPr/>
    </dgm:pt>
    <dgm:pt modelId="{1B02C27B-857D-4CDD-B5D1-7EBD6EC8222E}" type="pres">
      <dgm:prSet presAssocID="{ECC1C010-22FA-422C-9F51-E69C145ECC72}" presName="pillar1" presStyleLbl="node1" presStyleIdx="0" presStyleCnt="5">
        <dgm:presLayoutVars>
          <dgm:bulletEnabled val="1"/>
        </dgm:presLayoutVars>
      </dgm:prSet>
      <dgm:spPr/>
    </dgm:pt>
    <dgm:pt modelId="{26C82A01-857B-4B71-9972-8108AC095E9E}" type="pres">
      <dgm:prSet presAssocID="{5653654F-678D-45B4-A4D4-92445F9D7EA6}" presName="pillarX" presStyleLbl="node1" presStyleIdx="1" presStyleCnt="5">
        <dgm:presLayoutVars>
          <dgm:bulletEnabled val="1"/>
        </dgm:presLayoutVars>
      </dgm:prSet>
      <dgm:spPr/>
    </dgm:pt>
    <dgm:pt modelId="{EC7ED622-FD1D-46B3-AA6F-2A7C6BA4378F}" type="pres">
      <dgm:prSet presAssocID="{03E4D53D-E057-4640-8244-94AE3185CBAB}" presName="pillarX" presStyleLbl="node1" presStyleIdx="2" presStyleCnt="5">
        <dgm:presLayoutVars>
          <dgm:bulletEnabled val="1"/>
        </dgm:presLayoutVars>
      </dgm:prSet>
      <dgm:spPr/>
    </dgm:pt>
    <dgm:pt modelId="{07858320-468F-4F4A-9615-A395C0B07AB1}" type="pres">
      <dgm:prSet presAssocID="{1B16DB1D-8B5E-4900-BA91-8A2532D99A52}" presName="pillarX" presStyleLbl="node1" presStyleIdx="3" presStyleCnt="5">
        <dgm:presLayoutVars>
          <dgm:bulletEnabled val="1"/>
        </dgm:presLayoutVars>
      </dgm:prSet>
      <dgm:spPr/>
    </dgm:pt>
    <dgm:pt modelId="{934A5DCF-3E48-4C54-B2CC-9D7EE5CEDA51}" type="pres">
      <dgm:prSet presAssocID="{EB51B01F-5C94-4C45-BC6D-C69ACEA20905}" presName="pillarX" presStyleLbl="node1" presStyleIdx="4" presStyleCnt="5">
        <dgm:presLayoutVars>
          <dgm:bulletEnabled val="1"/>
        </dgm:presLayoutVars>
      </dgm:prSet>
      <dgm:spPr/>
    </dgm:pt>
    <dgm:pt modelId="{09A81C58-A781-4897-9BD4-AE2F24FAC4DD}" type="pres">
      <dgm:prSet presAssocID="{ECC1C010-22FA-422C-9F51-E69C145ECC72}" presName="base" presStyleLbl="dkBgShp" presStyleIdx="1" presStyleCnt="2"/>
      <dgm:spPr/>
    </dgm:pt>
  </dgm:ptLst>
  <dgm:cxnLst>
    <dgm:cxn modelId="{19037101-BBA3-4018-BCA2-DDDDD688CF38}" type="presOf" srcId="{ECC1C010-22FA-422C-9F51-E69C145ECC72}" destId="{C4138559-864E-4314-A143-205DFA33A041}" srcOrd="0" destOrd="0" presId="urn:microsoft.com/office/officeart/2005/8/layout/hList3"/>
    <dgm:cxn modelId="{75F4160F-EF28-4665-9117-825787041AB2}" type="presOf" srcId="{03E4D53D-E057-4640-8244-94AE3185CBAB}" destId="{EC7ED622-FD1D-46B3-AA6F-2A7C6BA4378F}" srcOrd="0" destOrd="0" presId="urn:microsoft.com/office/officeart/2005/8/layout/hList3"/>
    <dgm:cxn modelId="{AEC37114-5B9E-4759-B3A7-942CCB15741E}" type="presOf" srcId="{85E90D34-163E-4E12-B137-E9773545ACD6}" destId="{1B02C27B-857D-4CDD-B5D1-7EBD6EC8222E}" srcOrd="0" destOrd="0" presId="urn:microsoft.com/office/officeart/2005/8/layout/hList3"/>
    <dgm:cxn modelId="{DEE93325-9193-4F45-BAF4-87B4304DF14D}" srcId="{ECC1C010-22FA-422C-9F51-E69C145ECC72}" destId="{EB51B01F-5C94-4C45-BC6D-C69ACEA20905}" srcOrd="4" destOrd="0" parTransId="{F0650A5B-1A4F-4E85-88CC-FDC4D57A1145}" sibTransId="{9FF8C920-9A95-4FEE-941A-0743C4C8EB28}"/>
    <dgm:cxn modelId="{AF94FA34-0DBD-4F59-9D5F-CC8B54686041}" srcId="{34728ABE-82AA-4FEF-844A-9EC0036743A8}" destId="{ECC1C010-22FA-422C-9F51-E69C145ECC72}" srcOrd="0" destOrd="0" parTransId="{498CB386-8DC5-47A6-ACA9-59906AE8830A}" sibTransId="{BD3B2904-3F77-40C4-A71B-9F6E978DDFAD}"/>
    <dgm:cxn modelId="{491B0548-5F45-4957-931F-BE3221DFE0D2}" srcId="{ECC1C010-22FA-422C-9F51-E69C145ECC72}" destId="{03E4D53D-E057-4640-8244-94AE3185CBAB}" srcOrd="2" destOrd="0" parTransId="{3350A723-3AFB-4D34-80D3-B7D0411027F8}" sibTransId="{ABC8EA01-E0AE-4A52-9D34-FFBFF00B8E4A}"/>
    <dgm:cxn modelId="{D60EC16D-58F0-4EE0-9E6B-05D9F361F6F9}" type="presOf" srcId="{5653654F-678D-45B4-A4D4-92445F9D7EA6}" destId="{26C82A01-857B-4B71-9972-8108AC095E9E}" srcOrd="0" destOrd="0" presId="urn:microsoft.com/office/officeart/2005/8/layout/hList3"/>
    <dgm:cxn modelId="{6AA97F4E-0331-43AB-81D7-3B0F34139292}" type="presOf" srcId="{1B16DB1D-8B5E-4900-BA91-8A2532D99A52}" destId="{07858320-468F-4F4A-9615-A395C0B07AB1}" srcOrd="0" destOrd="0" presId="urn:microsoft.com/office/officeart/2005/8/layout/hList3"/>
    <dgm:cxn modelId="{8022BE58-29C8-4694-B8CA-EAD86DA4FB69}" type="presOf" srcId="{34728ABE-82AA-4FEF-844A-9EC0036743A8}" destId="{DAB9D52C-729A-40F7-9E91-CA2DA734ECA8}" srcOrd="0" destOrd="0" presId="urn:microsoft.com/office/officeart/2005/8/layout/hList3"/>
    <dgm:cxn modelId="{01FBAEDA-BC22-4CCC-996B-ABE10359DC6B}" srcId="{ECC1C010-22FA-422C-9F51-E69C145ECC72}" destId="{85E90D34-163E-4E12-B137-E9773545ACD6}" srcOrd="0" destOrd="0" parTransId="{938B7500-AD1D-4FB0-AECF-30F88B0153B5}" sibTransId="{38B7F927-8FC0-4ABA-8C14-633A2F4F8D29}"/>
    <dgm:cxn modelId="{BDA043E2-554E-46E5-9B60-26A33E2DB1D3}" srcId="{ECC1C010-22FA-422C-9F51-E69C145ECC72}" destId="{5653654F-678D-45B4-A4D4-92445F9D7EA6}" srcOrd="1" destOrd="0" parTransId="{15BD8522-6530-4442-973E-798C51A49553}" sibTransId="{9D1386C3-6716-40FC-B3F2-6B2BB999E469}"/>
    <dgm:cxn modelId="{CE7E99ED-6A90-4A8B-925B-4D3DBB66D7D3}" srcId="{ECC1C010-22FA-422C-9F51-E69C145ECC72}" destId="{1B16DB1D-8B5E-4900-BA91-8A2532D99A52}" srcOrd="3" destOrd="0" parTransId="{D0A79371-470B-4AD3-8835-7B0F5027EF6C}" sibTransId="{02341059-F2C2-4F2F-B356-4D9E65E19A22}"/>
    <dgm:cxn modelId="{DE3706F2-E59A-4CBE-9814-25BF48155EBB}" type="presOf" srcId="{EB51B01F-5C94-4C45-BC6D-C69ACEA20905}" destId="{934A5DCF-3E48-4C54-B2CC-9D7EE5CEDA51}" srcOrd="0" destOrd="0" presId="urn:microsoft.com/office/officeart/2005/8/layout/hList3"/>
    <dgm:cxn modelId="{EBB51D21-A97E-4BB0-BD78-BE268A32C9E8}" type="presParOf" srcId="{DAB9D52C-729A-40F7-9E91-CA2DA734ECA8}" destId="{C4138559-864E-4314-A143-205DFA33A041}" srcOrd="0" destOrd="0" presId="urn:microsoft.com/office/officeart/2005/8/layout/hList3"/>
    <dgm:cxn modelId="{79E9A7B9-2F6B-48B4-8C96-F5B37F23FCA3}" type="presParOf" srcId="{DAB9D52C-729A-40F7-9E91-CA2DA734ECA8}" destId="{878F04BB-67FB-4FD2-9AC8-A249059B4E6E}" srcOrd="1" destOrd="0" presId="urn:microsoft.com/office/officeart/2005/8/layout/hList3"/>
    <dgm:cxn modelId="{87277F11-6E20-4875-AC09-2E0BCD820F14}" type="presParOf" srcId="{878F04BB-67FB-4FD2-9AC8-A249059B4E6E}" destId="{1B02C27B-857D-4CDD-B5D1-7EBD6EC8222E}" srcOrd="0" destOrd="0" presId="urn:microsoft.com/office/officeart/2005/8/layout/hList3"/>
    <dgm:cxn modelId="{37A0661B-6EEF-4A34-BF65-C89076E16E20}" type="presParOf" srcId="{878F04BB-67FB-4FD2-9AC8-A249059B4E6E}" destId="{26C82A01-857B-4B71-9972-8108AC095E9E}" srcOrd="1" destOrd="0" presId="urn:microsoft.com/office/officeart/2005/8/layout/hList3"/>
    <dgm:cxn modelId="{459F4EF7-50C8-4966-9AAA-92395165F28C}" type="presParOf" srcId="{878F04BB-67FB-4FD2-9AC8-A249059B4E6E}" destId="{EC7ED622-FD1D-46B3-AA6F-2A7C6BA4378F}" srcOrd="2" destOrd="0" presId="urn:microsoft.com/office/officeart/2005/8/layout/hList3"/>
    <dgm:cxn modelId="{6AE34531-3781-4767-B73F-5D7477F64671}" type="presParOf" srcId="{878F04BB-67FB-4FD2-9AC8-A249059B4E6E}" destId="{07858320-468F-4F4A-9615-A395C0B07AB1}" srcOrd="3" destOrd="0" presId="urn:microsoft.com/office/officeart/2005/8/layout/hList3"/>
    <dgm:cxn modelId="{859EE9E9-2CB5-49F2-A903-D4E79D19AE35}" type="presParOf" srcId="{878F04BB-67FB-4FD2-9AC8-A249059B4E6E}" destId="{934A5DCF-3E48-4C54-B2CC-9D7EE5CEDA51}" srcOrd="4" destOrd="0" presId="urn:microsoft.com/office/officeart/2005/8/layout/hList3"/>
    <dgm:cxn modelId="{A61DF62D-2A6C-4F9E-B97F-B55ABE8F40AF}" type="presParOf" srcId="{DAB9D52C-729A-40F7-9E91-CA2DA734ECA8}" destId="{09A81C58-A781-4897-9BD4-AE2F24FAC4DD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B49F67-0162-4E15-8522-678D321F7336}">
      <dsp:nvSpPr>
        <dsp:cNvPr id="0" name=""/>
        <dsp:cNvSpPr/>
      </dsp:nvSpPr>
      <dsp:spPr>
        <a:xfrm>
          <a:off x="0" y="0"/>
          <a:ext cx="9716382" cy="171605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 err="1"/>
            <a:t>Putusan</a:t>
          </a:r>
          <a:r>
            <a:rPr lang="en-US" sz="3800" kern="1200" dirty="0"/>
            <a:t> </a:t>
          </a:r>
          <a:r>
            <a:rPr lang="en-US" sz="3800" kern="1200" dirty="0" err="1"/>
            <a:t>Nomor</a:t>
          </a:r>
          <a:r>
            <a:rPr lang="en-US" sz="3800" kern="1200" dirty="0"/>
            <a:t> 17 P/HUM/2021</a:t>
          </a:r>
        </a:p>
      </dsp:txBody>
      <dsp:txXfrm>
        <a:off x="2114881" y="0"/>
        <a:ext cx="7601500" cy="1716052"/>
      </dsp:txXfrm>
    </dsp:sp>
    <dsp:sp modelId="{B41E5E57-F4C7-45A4-8AFE-C2EF8E527417}">
      <dsp:nvSpPr>
        <dsp:cNvPr id="0" name=""/>
        <dsp:cNvSpPr/>
      </dsp:nvSpPr>
      <dsp:spPr>
        <a:xfrm>
          <a:off x="171605" y="171605"/>
          <a:ext cx="1943276" cy="137284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E21D6F-6736-432B-945D-2549201AE0EE}">
      <dsp:nvSpPr>
        <dsp:cNvPr id="0" name=""/>
        <dsp:cNvSpPr/>
      </dsp:nvSpPr>
      <dsp:spPr>
        <a:xfrm>
          <a:off x="0" y="1887658"/>
          <a:ext cx="9716382" cy="171605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 dirty="0" err="1"/>
            <a:t>Langkah</a:t>
          </a:r>
          <a:r>
            <a:rPr lang="en-US" sz="3800" kern="1200" dirty="0"/>
            <a:t> MA </a:t>
          </a:r>
          <a:r>
            <a:rPr lang="en-US" sz="3800" kern="1200" dirty="0" err="1"/>
            <a:t>dalam</a:t>
          </a:r>
          <a:r>
            <a:rPr lang="en-US" sz="3800" kern="1200" dirty="0"/>
            <a:t> </a:t>
          </a:r>
          <a:r>
            <a:rPr lang="en-US" sz="3800" kern="1200" dirty="0" err="1"/>
            <a:t>penguatan</a:t>
          </a:r>
          <a:r>
            <a:rPr lang="en-US" sz="3800" kern="1200" dirty="0"/>
            <a:t> hakim pada </a:t>
          </a:r>
          <a:r>
            <a:rPr lang="en-US" sz="3800" kern="1200" dirty="0" err="1"/>
            <a:t>perspektif</a:t>
          </a:r>
          <a:r>
            <a:rPr lang="en-US" sz="3800" kern="1200" dirty="0"/>
            <a:t> HAM dan </a:t>
          </a:r>
          <a:r>
            <a:rPr lang="en-US" sz="3800" kern="1200" dirty="0" err="1"/>
            <a:t>perempuan</a:t>
          </a:r>
          <a:endParaRPr lang="en-US" sz="3800" kern="1200" dirty="0"/>
        </a:p>
      </dsp:txBody>
      <dsp:txXfrm>
        <a:off x="2114881" y="1887658"/>
        <a:ext cx="7601500" cy="1716052"/>
      </dsp:txXfrm>
    </dsp:sp>
    <dsp:sp modelId="{C4D9F894-E7CB-4AB1-ACE1-0D0A484F19DE}">
      <dsp:nvSpPr>
        <dsp:cNvPr id="0" name=""/>
        <dsp:cNvSpPr/>
      </dsp:nvSpPr>
      <dsp:spPr>
        <a:xfrm>
          <a:off x="171605" y="2059263"/>
          <a:ext cx="1943276" cy="1372842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587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7B01D5-7E3E-48CC-854E-7B5E72625307}">
      <dsp:nvSpPr>
        <dsp:cNvPr id="0" name=""/>
        <dsp:cNvSpPr/>
      </dsp:nvSpPr>
      <dsp:spPr>
        <a:xfrm>
          <a:off x="191911" y="442763"/>
          <a:ext cx="4516149" cy="141129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5918" tIns="72390" rIns="72390" bIns="72390" numCol="1" spcCol="1270" anchor="ctr" anchorCtr="0">
          <a:noAutofit/>
        </a:bodyPr>
        <a:lstStyle/>
        <a:p>
          <a:pPr marL="0" lvl="0" indent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Merumuskan</a:t>
          </a:r>
          <a:r>
            <a:rPr lang="en-US" sz="1900" kern="1200" dirty="0"/>
            <a:t> Kebijakan </a:t>
          </a:r>
          <a:r>
            <a:rPr lang="en-US" sz="1900" kern="1200" dirty="0" err="1"/>
            <a:t>berupa</a:t>
          </a:r>
          <a:r>
            <a:rPr lang="en-US" sz="1900" kern="1200" dirty="0"/>
            <a:t> </a:t>
          </a:r>
          <a:r>
            <a:rPr lang="en-US" sz="1900" kern="1200" dirty="0" err="1"/>
            <a:t>Peraturan</a:t>
          </a:r>
          <a:r>
            <a:rPr lang="en-US" sz="1900" kern="1200" dirty="0"/>
            <a:t> </a:t>
          </a:r>
          <a:r>
            <a:rPr lang="en-US" sz="1900" kern="1200" dirty="0" err="1"/>
            <a:t>Mahkamah</a:t>
          </a:r>
          <a:r>
            <a:rPr lang="en-US" sz="1900" kern="1200" dirty="0"/>
            <a:t> Agung </a:t>
          </a:r>
          <a:r>
            <a:rPr lang="en-US" sz="1900" kern="1200" dirty="0" err="1"/>
            <a:t>Nomor</a:t>
          </a:r>
          <a:r>
            <a:rPr lang="en-US" sz="1900" kern="1200" dirty="0"/>
            <a:t> 3 </a:t>
          </a:r>
          <a:r>
            <a:rPr lang="en-US" sz="1900" kern="1200" dirty="0" err="1"/>
            <a:t>Tahun</a:t>
          </a:r>
          <a:r>
            <a:rPr lang="en-US" sz="1900" kern="1200" dirty="0"/>
            <a:t> 2017 </a:t>
          </a:r>
          <a:r>
            <a:rPr lang="en-US" sz="1900" kern="1200" dirty="0" err="1"/>
            <a:t>tentang</a:t>
          </a:r>
          <a:r>
            <a:rPr lang="en-US" sz="1900" kern="1200" dirty="0"/>
            <a:t> </a:t>
          </a:r>
          <a:r>
            <a:rPr lang="en-US" sz="1900" kern="1200" dirty="0" err="1"/>
            <a:t>Pedoman</a:t>
          </a:r>
          <a:r>
            <a:rPr lang="en-US" sz="1900" kern="1200" dirty="0"/>
            <a:t> </a:t>
          </a:r>
          <a:r>
            <a:rPr lang="en-US" sz="1900" kern="1200" dirty="0" err="1"/>
            <a:t>Mengadili</a:t>
          </a:r>
          <a:r>
            <a:rPr lang="en-US" sz="1900" kern="1200" dirty="0"/>
            <a:t> </a:t>
          </a:r>
          <a:r>
            <a:rPr lang="en-US" sz="1900" kern="1200" dirty="0" err="1"/>
            <a:t>Perakra</a:t>
          </a:r>
          <a:r>
            <a:rPr lang="en-US" sz="1900" kern="1200" dirty="0"/>
            <a:t> </a:t>
          </a:r>
          <a:r>
            <a:rPr lang="en-US" sz="1900" kern="1200" dirty="0" err="1"/>
            <a:t>Berhadapan</a:t>
          </a:r>
          <a:r>
            <a:rPr lang="en-US" sz="1900" kern="1200" dirty="0"/>
            <a:t> </a:t>
          </a:r>
          <a:r>
            <a:rPr lang="en-US" sz="1900" kern="1200" dirty="0" err="1"/>
            <a:t>dengan</a:t>
          </a:r>
          <a:r>
            <a:rPr lang="en-US" sz="1900" kern="1200" dirty="0"/>
            <a:t> </a:t>
          </a:r>
          <a:r>
            <a:rPr lang="en-US" sz="1900" kern="1200" dirty="0" err="1"/>
            <a:t>Hukum</a:t>
          </a:r>
          <a:endParaRPr lang="en-US" sz="1900" kern="1200" dirty="0"/>
        </a:p>
      </dsp:txBody>
      <dsp:txXfrm>
        <a:off x="191911" y="442763"/>
        <a:ext cx="4516149" cy="1411296"/>
      </dsp:txXfrm>
    </dsp:sp>
    <dsp:sp modelId="{B2C75A2D-09EC-436F-9153-B21A3C82C635}">
      <dsp:nvSpPr>
        <dsp:cNvPr id="0" name=""/>
        <dsp:cNvSpPr/>
      </dsp:nvSpPr>
      <dsp:spPr>
        <a:xfrm>
          <a:off x="3738" y="238909"/>
          <a:ext cx="987907" cy="148186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A69457-4DCE-417E-B6CD-384126B18687}">
      <dsp:nvSpPr>
        <dsp:cNvPr id="0" name=""/>
        <dsp:cNvSpPr/>
      </dsp:nvSpPr>
      <dsp:spPr>
        <a:xfrm>
          <a:off x="5085747" y="442763"/>
          <a:ext cx="4516149" cy="141129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5918" tIns="72390" rIns="72390" bIns="72390" numCol="1" spcCol="1270" anchor="ctr" anchorCtr="0">
          <a:noAutofit/>
        </a:bodyPr>
        <a:lstStyle/>
        <a:p>
          <a:pPr marL="0" lvl="0" indent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Sosialisasi</a:t>
          </a:r>
          <a:r>
            <a:rPr lang="en-US" sz="1900" kern="1200" dirty="0"/>
            <a:t> </a:t>
          </a:r>
          <a:r>
            <a:rPr lang="en-US" sz="1900" kern="1200" dirty="0" err="1"/>
            <a:t>Peraturan</a:t>
          </a:r>
          <a:r>
            <a:rPr lang="en-US" sz="1900" kern="1200" dirty="0"/>
            <a:t> </a:t>
          </a:r>
          <a:r>
            <a:rPr lang="en-US" sz="1900" kern="1200" dirty="0" err="1"/>
            <a:t>Mahkamah</a:t>
          </a:r>
          <a:r>
            <a:rPr lang="en-US" sz="1900" kern="1200" dirty="0"/>
            <a:t> Agung </a:t>
          </a:r>
          <a:r>
            <a:rPr lang="en-US" sz="1900" kern="1200" dirty="0" err="1"/>
            <a:t>Nomor</a:t>
          </a:r>
          <a:r>
            <a:rPr lang="en-US" sz="1900" kern="1200" dirty="0"/>
            <a:t> 3 </a:t>
          </a:r>
          <a:r>
            <a:rPr lang="en-US" sz="1900" kern="1200" dirty="0" err="1"/>
            <a:t>Tahun</a:t>
          </a:r>
          <a:r>
            <a:rPr lang="en-US" sz="1900" kern="1200" dirty="0"/>
            <a:t> 2017 </a:t>
          </a:r>
          <a:r>
            <a:rPr lang="en-US" sz="1900" kern="1200" dirty="0" err="1"/>
            <a:t>tentang</a:t>
          </a:r>
          <a:r>
            <a:rPr lang="en-US" sz="1900" kern="1200" dirty="0"/>
            <a:t> </a:t>
          </a:r>
          <a:r>
            <a:rPr lang="en-US" sz="1900" kern="1200" dirty="0" err="1"/>
            <a:t>Pedoman</a:t>
          </a:r>
          <a:r>
            <a:rPr lang="en-US" sz="1900" kern="1200" dirty="0"/>
            <a:t> </a:t>
          </a:r>
          <a:r>
            <a:rPr lang="en-US" sz="1900" kern="1200" dirty="0" err="1"/>
            <a:t>Mengadili</a:t>
          </a:r>
          <a:r>
            <a:rPr lang="en-US" sz="1900" kern="1200" dirty="0"/>
            <a:t> </a:t>
          </a:r>
          <a:r>
            <a:rPr lang="en-US" sz="1900" kern="1200" dirty="0" err="1"/>
            <a:t>Perakra</a:t>
          </a:r>
          <a:r>
            <a:rPr lang="en-US" sz="1900" kern="1200" dirty="0"/>
            <a:t> </a:t>
          </a:r>
          <a:r>
            <a:rPr lang="en-US" sz="1900" kern="1200" dirty="0" err="1"/>
            <a:t>Berhadapan</a:t>
          </a:r>
          <a:r>
            <a:rPr lang="en-US" sz="1900" kern="1200" dirty="0"/>
            <a:t> </a:t>
          </a:r>
          <a:r>
            <a:rPr lang="en-US" sz="1900" kern="1200" dirty="0" err="1"/>
            <a:t>dengan</a:t>
          </a:r>
          <a:r>
            <a:rPr lang="en-US" sz="1900" kern="1200" dirty="0"/>
            <a:t> </a:t>
          </a:r>
          <a:r>
            <a:rPr lang="en-US" sz="1900" kern="1200" dirty="0" err="1"/>
            <a:t>Hukum</a:t>
          </a:r>
          <a:r>
            <a:rPr lang="en-US" sz="1900" kern="1200" dirty="0"/>
            <a:t> </a:t>
          </a:r>
        </a:p>
      </dsp:txBody>
      <dsp:txXfrm>
        <a:off x="5085747" y="442763"/>
        <a:ext cx="4516149" cy="1411296"/>
      </dsp:txXfrm>
    </dsp:sp>
    <dsp:sp modelId="{125DBD9F-2AF9-462C-BC9A-A811ADE99A5C}">
      <dsp:nvSpPr>
        <dsp:cNvPr id="0" name=""/>
        <dsp:cNvSpPr/>
      </dsp:nvSpPr>
      <dsp:spPr>
        <a:xfrm>
          <a:off x="4897574" y="238909"/>
          <a:ext cx="987907" cy="1481861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3000" r="-63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89C09B-F289-4F29-983F-AAB9672ED5C1}">
      <dsp:nvSpPr>
        <dsp:cNvPr id="0" name=""/>
        <dsp:cNvSpPr/>
      </dsp:nvSpPr>
      <dsp:spPr>
        <a:xfrm>
          <a:off x="2638829" y="2219428"/>
          <a:ext cx="4516149" cy="1411296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5918" tIns="72390" rIns="72390" bIns="72390" numCol="1" spcCol="1270" anchor="ctr" anchorCtr="0">
          <a:noAutofit/>
        </a:bodyPr>
        <a:lstStyle/>
        <a:p>
          <a:pPr marL="0" lvl="0" indent="0" algn="just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 err="1"/>
            <a:t>Memasukkan</a:t>
          </a:r>
          <a:r>
            <a:rPr lang="en-US" sz="1900" kern="1200" dirty="0"/>
            <a:t> </a:t>
          </a:r>
          <a:r>
            <a:rPr lang="en-US" sz="1900" kern="1200" dirty="0" err="1"/>
            <a:t>materi</a:t>
          </a:r>
          <a:r>
            <a:rPr lang="en-US" sz="1900" kern="1200" dirty="0"/>
            <a:t> </a:t>
          </a:r>
          <a:r>
            <a:rPr lang="en-US" sz="1900" kern="1200" dirty="0" err="1"/>
            <a:t>tentang</a:t>
          </a:r>
          <a:r>
            <a:rPr lang="en-US" sz="1900" kern="1200" dirty="0"/>
            <a:t> </a:t>
          </a:r>
          <a:r>
            <a:rPr lang="en-US" sz="1900" kern="1200" dirty="0" err="1"/>
            <a:t>Pedoman</a:t>
          </a:r>
          <a:r>
            <a:rPr lang="en-US" sz="1900" kern="1200" dirty="0"/>
            <a:t> </a:t>
          </a:r>
          <a:r>
            <a:rPr lang="en-US" sz="1900" kern="1200" dirty="0" err="1"/>
            <a:t>Mengadili</a:t>
          </a:r>
          <a:r>
            <a:rPr lang="en-US" sz="1900" kern="1200" dirty="0"/>
            <a:t> </a:t>
          </a:r>
          <a:r>
            <a:rPr lang="en-US" sz="1900" kern="1200" dirty="0" err="1"/>
            <a:t>Perakra</a:t>
          </a:r>
          <a:r>
            <a:rPr lang="en-US" sz="1900" kern="1200" dirty="0"/>
            <a:t> </a:t>
          </a:r>
          <a:r>
            <a:rPr lang="en-US" sz="1900" kern="1200" dirty="0" err="1"/>
            <a:t>Berhadapan</a:t>
          </a:r>
          <a:r>
            <a:rPr lang="en-US" sz="1900" kern="1200" dirty="0"/>
            <a:t> </a:t>
          </a:r>
          <a:r>
            <a:rPr lang="en-US" sz="1900" kern="1200" dirty="0" err="1"/>
            <a:t>dengan</a:t>
          </a:r>
          <a:r>
            <a:rPr lang="en-US" sz="1900" kern="1200" dirty="0"/>
            <a:t> </a:t>
          </a:r>
          <a:r>
            <a:rPr lang="en-US" sz="1900" kern="1200" dirty="0" err="1"/>
            <a:t>Hukum</a:t>
          </a:r>
          <a:r>
            <a:rPr lang="en-US" sz="1900" kern="1200" dirty="0"/>
            <a:t> </a:t>
          </a:r>
          <a:r>
            <a:rPr lang="en-US" sz="1900" kern="1200" dirty="0" err="1"/>
            <a:t>ke</a:t>
          </a:r>
          <a:r>
            <a:rPr lang="en-US" sz="1900" kern="1200" dirty="0"/>
            <a:t> </a:t>
          </a:r>
          <a:r>
            <a:rPr lang="en-US" sz="1900" kern="1200" dirty="0" err="1"/>
            <a:t>dalam</a:t>
          </a:r>
          <a:r>
            <a:rPr lang="en-US" sz="1900" kern="1200" dirty="0"/>
            <a:t> </a:t>
          </a:r>
          <a:r>
            <a:rPr lang="en-US" sz="1900" kern="1200" dirty="0" err="1"/>
            <a:t>materi</a:t>
          </a:r>
          <a:r>
            <a:rPr lang="en-US" sz="1900" kern="1200" dirty="0"/>
            <a:t> </a:t>
          </a:r>
          <a:r>
            <a:rPr lang="en-US" sz="1900" kern="1200" dirty="0" err="1"/>
            <a:t>Diklat</a:t>
          </a:r>
          <a:r>
            <a:rPr lang="en-US" sz="1900" kern="1200" dirty="0"/>
            <a:t> dan </a:t>
          </a:r>
          <a:r>
            <a:rPr lang="en-US" sz="1900" kern="1200" dirty="0" err="1"/>
            <a:t>Bimtek</a:t>
          </a:r>
          <a:r>
            <a:rPr lang="en-US" sz="1900" kern="1200" dirty="0"/>
            <a:t> </a:t>
          </a:r>
          <a:r>
            <a:rPr lang="en-US" sz="1900" kern="1200" dirty="0" err="1"/>
            <a:t>teknis</a:t>
          </a:r>
          <a:r>
            <a:rPr lang="en-US" sz="1900" kern="1200" dirty="0"/>
            <a:t>, </a:t>
          </a:r>
          <a:r>
            <a:rPr lang="en-US" sz="1900" kern="1200" dirty="0" err="1"/>
            <a:t>khususnya</a:t>
          </a:r>
          <a:r>
            <a:rPr lang="en-US" sz="1900" kern="1200" dirty="0"/>
            <a:t> </a:t>
          </a:r>
          <a:r>
            <a:rPr lang="en-US" sz="1900" kern="1200" dirty="0" err="1"/>
            <a:t>bagi</a:t>
          </a:r>
          <a:r>
            <a:rPr lang="en-US" sz="1900" kern="1200" dirty="0"/>
            <a:t> hakim</a:t>
          </a:r>
        </a:p>
      </dsp:txBody>
      <dsp:txXfrm>
        <a:off x="2638829" y="2219428"/>
        <a:ext cx="4516149" cy="1411296"/>
      </dsp:txXfrm>
    </dsp:sp>
    <dsp:sp modelId="{34CF0E1F-9EF2-415F-91CB-58ADD469407F}">
      <dsp:nvSpPr>
        <dsp:cNvPr id="0" name=""/>
        <dsp:cNvSpPr/>
      </dsp:nvSpPr>
      <dsp:spPr>
        <a:xfrm>
          <a:off x="2450656" y="2015575"/>
          <a:ext cx="987907" cy="148186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5000" r="-65000"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138559-864E-4314-A143-205DFA33A041}">
      <dsp:nvSpPr>
        <dsp:cNvPr id="0" name=""/>
        <dsp:cNvSpPr/>
      </dsp:nvSpPr>
      <dsp:spPr>
        <a:xfrm>
          <a:off x="0" y="0"/>
          <a:ext cx="10651525" cy="105279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just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HUM PEREMPUAN BERHADAPAN DENGAN HUKUM (PASAL 11 PERMA 3 TAHUN 2017)</a:t>
          </a:r>
        </a:p>
      </dsp:txBody>
      <dsp:txXfrm>
        <a:off x="0" y="0"/>
        <a:ext cx="10651525" cy="1052795"/>
      </dsp:txXfrm>
    </dsp:sp>
    <dsp:sp modelId="{1B02C27B-857D-4CDD-B5D1-7EBD6EC8222E}">
      <dsp:nvSpPr>
        <dsp:cNvPr id="0" name=""/>
        <dsp:cNvSpPr/>
      </dsp:nvSpPr>
      <dsp:spPr>
        <a:xfrm>
          <a:off x="1300" y="1052795"/>
          <a:ext cx="2129784" cy="22108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/>
            <a:t>Prinsip</a:t>
          </a:r>
          <a:r>
            <a:rPr lang="en-US" sz="2100" kern="1200" dirty="0"/>
            <a:t> HAM</a:t>
          </a:r>
        </a:p>
      </dsp:txBody>
      <dsp:txXfrm>
        <a:off x="1300" y="1052795"/>
        <a:ext cx="2129784" cy="2210870"/>
      </dsp:txXfrm>
    </dsp:sp>
    <dsp:sp modelId="{26C82A01-857B-4B71-9972-8108AC095E9E}">
      <dsp:nvSpPr>
        <dsp:cNvPr id="0" name=""/>
        <dsp:cNvSpPr/>
      </dsp:nvSpPr>
      <dsp:spPr>
        <a:xfrm>
          <a:off x="2131085" y="1052795"/>
          <a:ext cx="2129784" cy="22108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/>
            <a:t>Kepentingan</a:t>
          </a:r>
          <a:r>
            <a:rPr lang="en-US" sz="2100" kern="1200" dirty="0"/>
            <a:t> </a:t>
          </a:r>
          <a:r>
            <a:rPr lang="en-US" sz="2100" kern="1200" dirty="0" err="1"/>
            <a:t>terbaik</a:t>
          </a:r>
          <a:r>
            <a:rPr lang="en-US" sz="2100" kern="1200" dirty="0"/>
            <a:t> dan </a:t>
          </a:r>
          <a:r>
            <a:rPr lang="en-US" sz="2100" kern="1200" dirty="0" err="1"/>
            <a:t>pemulihan</a:t>
          </a:r>
          <a:r>
            <a:rPr lang="en-US" sz="2100" kern="1200" dirty="0"/>
            <a:t> </a:t>
          </a:r>
          <a:r>
            <a:rPr lang="en-US" sz="2100" kern="1200" dirty="0" err="1"/>
            <a:t>Perempuan</a:t>
          </a:r>
          <a:r>
            <a:rPr lang="en-US" sz="2100" kern="1200" dirty="0"/>
            <a:t> </a:t>
          </a:r>
          <a:r>
            <a:rPr lang="en-US" sz="2100" kern="1200" dirty="0" err="1"/>
            <a:t>Berhadapan</a:t>
          </a:r>
          <a:r>
            <a:rPr lang="en-US" sz="2100" kern="1200" dirty="0"/>
            <a:t> </a:t>
          </a:r>
          <a:r>
            <a:rPr lang="en-US" sz="2100" kern="1200" dirty="0" err="1"/>
            <a:t>dengan</a:t>
          </a:r>
          <a:r>
            <a:rPr lang="en-US" sz="2100" kern="1200" dirty="0"/>
            <a:t> </a:t>
          </a:r>
          <a:r>
            <a:rPr lang="en-US" sz="2100" kern="1200" dirty="0" err="1"/>
            <a:t>Hukum</a:t>
          </a:r>
          <a:endParaRPr lang="en-US" sz="2100" kern="1200" dirty="0"/>
        </a:p>
      </dsp:txBody>
      <dsp:txXfrm>
        <a:off x="2131085" y="1052795"/>
        <a:ext cx="2129784" cy="2210870"/>
      </dsp:txXfrm>
    </dsp:sp>
    <dsp:sp modelId="{EC7ED622-FD1D-46B3-AA6F-2A7C6BA4378F}">
      <dsp:nvSpPr>
        <dsp:cNvPr id="0" name=""/>
        <dsp:cNvSpPr/>
      </dsp:nvSpPr>
      <dsp:spPr>
        <a:xfrm>
          <a:off x="4260870" y="1052795"/>
          <a:ext cx="2129784" cy="22108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/>
            <a:t>Konvensi</a:t>
          </a:r>
          <a:r>
            <a:rPr lang="en-US" sz="2100" kern="1200" dirty="0"/>
            <a:t> dan/</a:t>
          </a:r>
          <a:r>
            <a:rPr lang="en-US" sz="2100" kern="1200" dirty="0" err="1"/>
            <a:t>atau</a:t>
          </a:r>
          <a:r>
            <a:rPr lang="en-US" sz="2100" kern="1200" dirty="0"/>
            <a:t> </a:t>
          </a:r>
          <a:r>
            <a:rPr lang="en-US" sz="2100" kern="1200" dirty="0" err="1"/>
            <a:t>perjanjian</a:t>
          </a:r>
          <a:r>
            <a:rPr lang="en-US" sz="2100" kern="1200" dirty="0"/>
            <a:t> </a:t>
          </a:r>
          <a:r>
            <a:rPr lang="en-US" sz="2100" kern="1200" dirty="0" err="1"/>
            <a:t>internasional</a:t>
          </a:r>
          <a:r>
            <a:rPr lang="en-US" sz="2100" kern="1200" dirty="0"/>
            <a:t> </a:t>
          </a:r>
          <a:r>
            <a:rPr lang="en-US" sz="2100" kern="1200" dirty="0" err="1"/>
            <a:t>terkait</a:t>
          </a:r>
          <a:r>
            <a:rPr lang="en-US" sz="2100" kern="1200" dirty="0"/>
            <a:t> </a:t>
          </a:r>
          <a:r>
            <a:rPr lang="en-US" sz="2100" kern="1200" dirty="0" err="1"/>
            <a:t>kesetaraan</a:t>
          </a:r>
          <a:r>
            <a:rPr lang="en-US" sz="2100" kern="1200" dirty="0"/>
            <a:t> gender yang </a:t>
          </a:r>
          <a:r>
            <a:rPr lang="en-US" sz="2100" kern="1200" dirty="0" err="1"/>
            <a:t>telah</a:t>
          </a:r>
          <a:r>
            <a:rPr lang="en-US" sz="2100" kern="1200" dirty="0"/>
            <a:t> </a:t>
          </a:r>
          <a:r>
            <a:rPr lang="en-US" sz="2100" kern="1200" dirty="0" err="1"/>
            <a:t>diratifikasi</a:t>
          </a:r>
          <a:endParaRPr lang="en-US" sz="2100" kern="1200" dirty="0"/>
        </a:p>
      </dsp:txBody>
      <dsp:txXfrm>
        <a:off x="4260870" y="1052795"/>
        <a:ext cx="2129784" cy="2210870"/>
      </dsp:txXfrm>
    </dsp:sp>
    <dsp:sp modelId="{07858320-468F-4F4A-9615-A395C0B07AB1}">
      <dsp:nvSpPr>
        <dsp:cNvPr id="0" name=""/>
        <dsp:cNvSpPr/>
      </dsp:nvSpPr>
      <dsp:spPr>
        <a:xfrm>
          <a:off x="6390654" y="1052795"/>
          <a:ext cx="2129784" cy="22108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/>
            <a:t>Relasi</a:t>
          </a:r>
          <a:r>
            <a:rPr lang="en-US" sz="2100" kern="1200" dirty="0"/>
            <a:t> </a:t>
          </a:r>
          <a:r>
            <a:rPr lang="en-US" sz="2100" kern="1200" dirty="0" err="1"/>
            <a:t>kuasa</a:t>
          </a:r>
          <a:r>
            <a:rPr lang="en-US" sz="2100" kern="1200" dirty="0"/>
            <a:t> </a:t>
          </a:r>
          <a:r>
            <a:rPr lang="en-US" sz="2100" kern="1200" dirty="0" err="1"/>
            <a:t>serta</a:t>
          </a:r>
          <a:r>
            <a:rPr lang="en-US" sz="2100" kern="1200" dirty="0"/>
            <a:t> </a:t>
          </a:r>
          <a:r>
            <a:rPr lang="en-US" sz="2100" kern="1200" dirty="0" err="1"/>
            <a:t>setiap</a:t>
          </a:r>
          <a:r>
            <a:rPr lang="en-US" sz="2100" kern="1200" dirty="0"/>
            <a:t> </a:t>
          </a:r>
          <a:r>
            <a:rPr lang="en-US" sz="2100" kern="1200" dirty="0" err="1"/>
            <a:t>pandangan</a:t>
          </a:r>
          <a:r>
            <a:rPr lang="en-US" sz="2100" kern="1200" dirty="0"/>
            <a:t> </a:t>
          </a:r>
          <a:r>
            <a:rPr lang="en-US" sz="2100" kern="1200" dirty="0" err="1"/>
            <a:t>streotip</a:t>
          </a:r>
          <a:r>
            <a:rPr lang="en-US" sz="2100" kern="1200" dirty="0"/>
            <a:t> gender yang </a:t>
          </a:r>
          <a:r>
            <a:rPr lang="en-US" sz="2100" kern="1200" dirty="0" err="1"/>
            <a:t>ada</a:t>
          </a:r>
          <a:r>
            <a:rPr lang="en-US" sz="2100" kern="1200" dirty="0"/>
            <a:t> </a:t>
          </a:r>
          <a:r>
            <a:rPr lang="en-US" sz="2100" kern="1200" dirty="0" err="1"/>
            <a:t>dalam</a:t>
          </a:r>
          <a:r>
            <a:rPr lang="en-US" sz="2100" kern="1200" dirty="0"/>
            <a:t> </a:t>
          </a:r>
          <a:r>
            <a:rPr lang="en-US" sz="2100" kern="1200" dirty="0" err="1"/>
            <a:t>peraturan</a:t>
          </a:r>
          <a:r>
            <a:rPr lang="en-US" sz="2100" kern="1200" dirty="0"/>
            <a:t> </a:t>
          </a:r>
          <a:r>
            <a:rPr lang="en-US" sz="2100" kern="1200" dirty="0" err="1"/>
            <a:t>perundang-undangan</a:t>
          </a:r>
          <a:endParaRPr lang="en-US" sz="2100" kern="1200" dirty="0"/>
        </a:p>
      </dsp:txBody>
      <dsp:txXfrm>
        <a:off x="6390654" y="1052795"/>
        <a:ext cx="2129784" cy="2210870"/>
      </dsp:txXfrm>
    </dsp:sp>
    <dsp:sp modelId="{934A5DCF-3E48-4C54-B2CC-9D7EE5CEDA51}">
      <dsp:nvSpPr>
        <dsp:cNvPr id="0" name=""/>
        <dsp:cNvSpPr/>
      </dsp:nvSpPr>
      <dsp:spPr>
        <a:xfrm>
          <a:off x="8520439" y="1052795"/>
          <a:ext cx="2129784" cy="22108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 err="1"/>
            <a:t>Analisis</a:t>
          </a:r>
          <a:r>
            <a:rPr lang="en-US" sz="2100" kern="1200" dirty="0"/>
            <a:t> gender </a:t>
          </a:r>
          <a:r>
            <a:rPr lang="en-US" sz="2100" kern="1200" dirty="0" err="1"/>
            <a:t>secara</a:t>
          </a:r>
          <a:r>
            <a:rPr lang="en-US" sz="2100" kern="1200" dirty="0"/>
            <a:t> </a:t>
          </a:r>
          <a:r>
            <a:rPr lang="en-US" sz="2100" kern="1200" dirty="0" err="1"/>
            <a:t>komprehensif</a:t>
          </a:r>
          <a:r>
            <a:rPr lang="en-US" sz="2100" kern="1200" dirty="0"/>
            <a:t>.</a:t>
          </a:r>
        </a:p>
      </dsp:txBody>
      <dsp:txXfrm>
        <a:off x="8520439" y="1052795"/>
        <a:ext cx="2129784" cy="2210870"/>
      </dsp:txXfrm>
    </dsp:sp>
    <dsp:sp modelId="{09A81C58-A781-4897-9BD4-AE2F24FAC4DD}">
      <dsp:nvSpPr>
        <dsp:cNvPr id="0" name=""/>
        <dsp:cNvSpPr/>
      </dsp:nvSpPr>
      <dsp:spPr>
        <a:xfrm>
          <a:off x="0" y="3263666"/>
          <a:ext cx="10651525" cy="245652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242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4340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5216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0706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7436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3404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3121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4707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122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8439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509A250-FF31-4206-8172-F9D3106AACB1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7112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11/1/2021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2846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83171" y="1421297"/>
            <a:ext cx="8825658" cy="1727200"/>
          </a:xfrm>
        </p:spPr>
        <p:txBody>
          <a:bodyPr/>
          <a:lstStyle/>
          <a:p>
            <a:pPr algn="ctr"/>
            <a:r>
              <a:rPr lang="en-US" sz="4000" dirty="0"/>
              <a:t>EKSAMINASI PUBLIK PUTUSAN NOMOR 17 P/HUM/2021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7464" y="3520661"/>
            <a:ext cx="8637072" cy="149137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Dr. h. </a:t>
            </a:r>
            <a:r>
              <a:rPr lang="en-US" dirty="0" err="1"/>
              <a:t>sobandi</a:t>
            </a:r>
            <a:r>
              <a:rPr lang="en-US" dirty="0"/>
              <a:t>, </a:t>
            </a:r>
            <a:r>
              <a:rPr lang="en-US" dirty="0" err="1"/>
              <a:t>s.h.</a:t>
            </a:r>
            <a:r>
              <a:rPr lang="en-US" dirty="0"/>
              <a:t>, </a:t>
            </a:r>
            <a:r>
              <a:rPr lang="en-US" dirty="0" err="1"/>
              <a:t>m.h.</a:t>
            </a:r>
            <a:endParaRPr lang="en-US" dirty="0"/>
          </a:p>
          <a:p>
            <a:pPr algn="ctr"/>
            <a:r>
              <a:rPr lang="en-US" dirty="0"/>
              <a:t>(</a:t>
            </a:r>
            <a:r>
              <a:rPr lang="en-US" dirty="0" err="1"/>
              <a:t>kepala</a:t>
            </a:r>
            <a:r>
              <a:rPr lang="en-US" dirty="0"/>
              <a:t> biro </a:t>
            </a:r>
            <a:r>
              <a:rPr lang="en-US" dirty="0" err="1"/>
              <a:t>hukum</a:t>
            </a:r>
            <a:r>
              <a:rPr lang="en-US" dirty="0"/>
              <a:t> dan </a:t>
            </a:r>
            <a:r>
              <a:rPr lang="en-US" dirty="0" err="1"/>
              <a:t>humas</a:t>
            </a:r>
            <a:r>
              <a:rPr lang="en-US" dirty="0"/>
              <a:t> ma)</a:t>
            </a:r>
          </a:p>
          <a:p>
            <a:pPr algn="ctr"/>
            <a:r>
              <a:rPr lang="en-US" dirty="0"/>
              <a:t>01 </a:t>
            </a:r>
            <a:r>
              <a:rPr lang="en-US" dirty="0" err="1"/>
              <a:t>november</a:t>
            </a:r>
            <a:r>
              <a:rPr lang="en-US" dirty="0"/>
              <a:t> 2021</a:t>
            </a:r>
          </a:p>
        </p:txBody>
      </p:sp>
    </p:spTree>
    <p:extLst>
      <p:ext uri="{BB962C8B-B14F-4D97-AF65-F5344CB8AC3E}">
        <p14:creationId xmlns:p14="http://schemas.microsoft.com/office/powerpoint/2010/main" val="3011056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sz="2500" dirty="0"/>
            </a:br>
            <a:r>
              <a:rPr lang="en-US" sz="2500" dirty="0" err="1"/>
              <a:t>Jawaban</a:t>
            </a:r>
            <a:r>
              <a:rPr lang="en-US" sz="2500" dirty="0"/>
              <a:t> </a:t>
            </a:r>
            <a:r>
              <a:rPr lang="en-US" sz="2500" dirty="0" err="1"/>
              <a:t>termohon</a:t>
            </a:r>
            <a:r>
              <a:rPr lang="en-US" sz="2500" dirty="0"/>
              <a:t> iii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915369" cy="344859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/>
              <a:t>SKB pada </a:t>
            </a:r>
            <a:r>
              <a:rPr lang="en-US" dirty="0" err="1"/>
              <a:t>dasarnya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implementasi</a:t>
            </a:r>
            <a:r>
              <a:rPr lang="en-US" dirty="0"/>
              <a:t> </a:t>
            </a:r>
            <a:r>
              <a:rPr lang="en-US" dirty="0" err="1"/>
              <a:t>moderasi</a:t>
            </a:r>
            <a:r>
              <a:rPr lang="en-US" dirty="0"/>
              <a:t> </a:t>
            </a:r>
            <a:r>
              <a:rPr lang="en-US" dirty="0" err="1"/>
              <a:t>beragama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cara</a:t>
            </a:r>
            <a:r>
              <a:rPr lang="en-US" dirty="0"/>
              <a:t> </a:t>
            </a:r>
            <a:r>
              <a:rPr lang="en-US" dirty="0" err="1"/>
              <a:t>mengurangi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meminimalisir</a:t>
            </a:r>
            <a:r>
              <a:rPr lang="en-US" dirty="0"/>
              <a:t> </a:t>
            </a:r>
            <a:r>
              <a:rPr lang="en-US" dirty="0" err="1"/>
              <a:t>tindakan</a:t>
            </a:r>
            <a:r>
              <a:rPr lang="en-US" dirty="0"/>
              <a:t> </a:t>
            </a:r>
            <a:r>
              <a:rPr lang="en-US" dirty="0" err="1"/>
              <a:t>pemerintah</a:t>
            </a:r>
            <a:r>
              <a:rPr lang="en-US" dirty="0"/>
              <a:t> </a:t>
            </a:r>
            <a:r>
              <a:rPr lang="en-US" dirty="0" err="1"/>
              <a:t>daerah</a:t>
            </a:r>
            <a:r>
              <a:rPr lang="en-US" dirty="0"/>
              <a:t> dan </a:t>
            </a:r>
            <a:r>
              <a:rPr lang="en-US" dirty="0" err="1"/>
              <a:t>sekolah</a:t>
            </a:r>
            <a:r>
              <a:rPr lang="en-US" dirty="0"/>
              <a:t> yang di </a:t>
            </a:r>
            <a:r>
              <a:rPr lang="en-US" dirty="0" err="1"/>
              <a:t>bawah</a:t>
            </a:r>
            <a:r>
              <a:rPr lang="en-US" dirty="0"/>
              <a:t> </a:t>
            </a:r>
            <a:r>
              <a:rPr lang="en-US" dirty="0" err="1"/>
              <a:t>pemerintah</a:t>
            </a:r>
            <a:r>
              <a:rPr lang="en-US" dirty="0"/>
              <a:t> </a:t>
            </a:r>
            <a:r>
              <a:rPr lang="en-US" dirty="0" err="1"/>
              <a:t>daerah</a:t>
            </a:r>
            <a:r>
              <a:rPr lang="en-US" dirty="0"/>
              <a:t> yang </a:t>
            </a:r>
            <a:r>
              <a:rPr lang="en-US" dirty="0" err="1"/>
              <a:t>mewajibkan</a:t>
            </a:r>
            <a:r>
              <a:rPr lang="en-US" dirty="0"/>
              <a:t>, </a:t>
            </a:r>
            <a:r>
              <a:rPr lang="en-US" dirty="0" err="1"/>
              <a:t>memerintahkan</a:t>
            </a:r>
            <a:r>
              <a:rPr lang="en-US" dirty="0"/>
              <a:t>, </a:t>
            </a:r>
            <a:r>
              <a:rPr lang="en-US" dirty="0" err="1"/>
              <a:t>mensyaratkan</a:t>
            </a:r>
            <a:r>
              <a:rPr lang="en-US" dirty="0"/>
              <a:t>, </a:t>
            </a:r>
            <a:r>
              <a:rPr lang="en-US" dirty="0" err="1"/>
              <a:t>mengimbau</a:t>
            </a:r>
            <a:r>
              <a:rPr lang="en-US" dirty="0"/>
              <a:t>,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melarang</a:t>
            </a:r>
            <a:r>
              <a:rPr lang="en-US" dirty="0"/>
              <a:t> </a:t>
            </a:r>
            <a:r>
              <a:rPr lang="en-US" dirty="0" err="1"/>
              <a:t>penggunaan</a:t>
            </a:r>
            <a:r>
              <a:rPr lang="en-US" dirty="0"/>
              <a:t> </a:t>
            </a:r>
            <a:r>
              <a:rPr lang="en-US" dirty="0" err="1"/>
              <a:t>pakaian</a:t>
            </a:r>
            <a:r>
              <a:rPr lang="en-US" dirty="0"/>
              <a:t> </a:t>
            </a:r>
            <a:r>
              <a:rPr lang="en-US" dirty="0" err="1"/>
              <a:t>seragam</a:t>
            </a:r>
            <a:r>
              <a:rPr lang="en-US" dirty="0"/>
              <a:t> dan </a:t>
            </a:r>
            <a:r>
              <a:rPr lang="en-US" dirty="0" err="1"/>
              <a:t>atribut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kekhasan</a:t>
            </a:r>
            <a:r>
              <a:rPr lang="en-US" dirty="0"/>
              <a:t> agama </a:t>
            </a:r>
            <a:r>
              <a:rPr lang="en-US" dirty="0" err="1"/>
              <a:t>tertentu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27A04C9-DCE8-41A0-8692-AA3A0B03F619}"/>
              </a:ext>
            </a:extLst>
          </p:cNvPr>
          <p:cNvSpPr txBox="1">
            <a:spLocks/>
          </p:cNvSpPr>
          <p:nvPr/>
        </p:nvSpPr>
        <p:spPr>
          <a:xfrm>
            <a:off x="6514631" y="2029928"/>
            <a:ext cx="4915369" cy="34485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dirty="0" err="1"/>
              <a:t>Materi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SKB </a:t>
            </a:r>
            <a:r>
              <a:rPr lang="en-US" dirty="0" err="1"/>
              <a:t>Penggunaan</a:t>
            </a:r>
            <a:r>
              <a:rPr lang="en-US" dirty="0"/>
              <a:t> </a:t>
            </a:r>
            <a:r>
              <a:rPr lang="en-US" dirty="0" err="1"/>
              <a:t>Seragam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penegasan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apa</a:t>
            </a:r>
            <a:r>
              <a:rPr lang="en-US" dirty="0"/>
              <a:t> yang </a:t>
            </a:r>
            <a:r>
              <a:rPr lang="en-US" dirty="0" err="1"/>
              <a:t>diatur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Permendikbud</a:t>
            </a:r>
            <a:r>
              <a:rPr lang="en-US" dirty="0"/>
              <a:t> </a:t>
            </a:r>
            <a:r>
              <a:rPr lang="en-US" dirty="0" err="1"/>
              <a:t>Seragam</a:t>
            </a:r>
            <a:r>
              <a:rPr lang="en-US" dirty="0"/>
              <a:t> </a:t>
            </a:r>
            <a:r>
              <a:rPr lang="en-US" dirty="0" err="1"/>
              <a:t>Sekolah</a:t>
            </a:r>
            <a:r>
              <a:rPr lang="en-US" dirty="0"/>
              <a:t>,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penggunaan</a:t>
            </a:r>
            <a:r>
              <a:rPr lang="en-US" dirty="0"/>
              <a:t> </a:t>
            </a:r>
            <a:r>
              <a:rPr lang="en-US" dirty="0" err="1"/>
              <a:t>pakaian</a:t>
            </a:r>
            <a:r>
              <a:rPr lang="en-US" dirty="0"/>
              <a:t> </a:t>
            </a:r>
            <a:r>
              <a:rPr lang="en-US" dirty="0" err="1"/>
              <a:t>seragam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kekhasan</a:t>
            </a:r>
            <a:r>
              <a:rPr lang="en-US" dirty="0"/>
              <a:t> agama </a:t>
            </a:r>
            <a:r>
              <a:rPr lang="en-US" dirty="0" err="1"/>
              <a:t>haruslah</a:t>
            </a:r>
            <a:r>
              <a:rPr lang="en-US" dirty="0"/>
              <a:t> </a:t>
            </a:r>
            <a:r>
              <a:rPr lang="en-US" dirty="0" err="1"/>
              <a:t>didasarkan</a:t>
            </a:r>
            <a:r>
              <a:rPr lang="en-US" dirty="0"/>
              <a:t> pada </a:t>
            </a:r>
            <a:r>
              <a:rPr lang="en-US" dirty="0" err="1"/>
              <a:t>keyakinan</a:t>
            </a:r>
            <a:r>
              <a:rPr lang="en-US" dirty="0"/>
              <a:t> </a:t>
            </a:r>
            <a:r>
              <a:rPr lang="en-US" dirty="0" err="1"/>
              <a:t>pribadinya</a:t>
            </a:r>
            <a:r>
              <a:rPr lang="en-US" dirty="0"/>
              <a:t> dan </a:t>
            </a:r>
            <a:r>
              <a:rPr lang="en-US" dirty="0" err="1"/>
              <a:t>bukan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adanya</a:t>
            </a:r>
            <a:r>
              <a:rPr lang="en-US" dirty="0"/>
              <a:t> </a:t>
            </a:r>
            <a:r>
              <a:rPr lang="en-US" dirty="0" err="1"/>
              <a:t>paksaan</a:t>
            </a:r>
            <a:r>
              <a:rPr lang="en-US" dirty="0"/>
              <a:t>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bentuk</a:t>
            </a:r>
            <a:r>
              <a:rPr lang="en-US" dirty="0"/>
              <a:t> </a:t>
            </a:r>
            <a:r>
              <a:rPr lang="en-US" dirty="0" err="1"/>
              <a:t>kewajiban</a:t>
            </a:r>
            <a:r>
              <a:rPr lang="en-US" dirty="0"/>
              <a:t>, </a:t>
            </a:r>
            <a:r>
              <a:rPr lang="en-US" dirty="0" err="1"/>
              <a:t>perintah</a:t>
            </a:r>
            <a:r>
              <a:rPr lang="en-US" dirty="0"/>
              <a:t>, </a:t>
            </a:r>
            <a:r>
              <a:rPr lang="en-US" dirty="0" err="1"/>
              <a:t>syarat</a:t>
            </a:r>
            <a:r>
              <a:rPr lang="en-US" dirty="0"/>
              <a:t>, </a:t>
            </a:r>
            <a:r>
              <a:rPr lang="en-US" dirty="0" err="1"/>
              <a:t>larangan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</a:t>
            </a:r>
            <a:r>
              <a:rPr lang="en-US" dirty="0" err="1"/>
              <a:t>imbauan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kebijakan</a:t>
            </a:r>
            <a:r>
              <a:rPr lang="en-US" dirty="0"/>
              <a:t> </a:t>
            </a:r>
            <a:r>
              <a:rPr lang="en-US" dirty="0" err="1"/>
              <a:t>umum</a:t>
            </a:r>
            <a:r>
              <a:rPr lang="en-US" dirty="0"/>
              <a:t> yang </a:t>
            </a:r>
            <a:r>
              <a:rPr lang="en-US" dirty="0" err="1"/>
              <a:t>ditetapkan</a:t>
            </a:r>
            <a:r>
              <a:rPr lang="en-US" dirty="0"/>
              <a:t> oleh </a:t>
            </a:r>
            <a:r>
              <a:rPr lang="en-US" dirty="0" err="1"/>
              <a:t>Pemerintah</a:t>
            </a:r>
            <a:r>
              <a:rPr lang="en-US" dirty="0"/>
              <a:t> Daerah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Sekolah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195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2500" dirty="0"/>
            </a:br>
            <a:r>
              <a:rPr lang="en-US" sz="2500" dirty="0" err="1"/>
              <a:t>Pertimbangan</a:t>
            </a:r>
            <a:r>
              <a:rPr lang="en-US" sz="2500" dirty="0"/>
              <a:t> MAJELIS </a:t>
            </a:r>
            <a:br>
              <a:rPr lang="en-US" sz="2500" dirty="0"/>
            </a:br>
            <a:r>
              <a:rPr lang="en-US" sz="2500" dirty="0" err="1"/>
              <a:t>TENTANGKewenangan</a:t>
            </a:r>
            <a:r>
              <a:rPr lang="en-US" sz="2500" dirty="0"/>
              <a:t> 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915369" cy="3448595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objek</a:t>
            </a:r>
            <a:r>
              <a:rPr lang="en-US" dirty="0"/>
              <a:t> </a:t>
            </a:r>
            <a:r>
              <a:rPr lang="en-US" dirty="0" err="1"/>
              <a:t>permohonan</a:t>
            </a:r>
            <a:r>
              <a:rPr lang="en-US" dirty="0"/>
              <a:t> </a:t>
            </a:r>
            <a:r>
              <a:rPr lang="en-US" dirty="0" err="1"/>
              <a:t>keberatan</a:t>
            </a:r>
            <a:r>
              <a:rPr lang="en-US" dirty="0"/>
              <a:t> </a:t>
            </a:r>
            <a:r>
              <a:rPr lang="en-US" dirty="0" err="1"/>
              <a:t>hak</a:t>
            </a:r>
            <a:r>
              <a:rPr lang="en-US" dirty="0"/>
              <a:t> uji </a:t>
            </a:r>
            <a:r>
              <a:rPr lang="en-US" dirty="0" err="1"/>
              <a:t>materiil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, </a:t>
            </a:r>
            <a:r>
              <a:rPr lang="en-US" dirty="0" err="1"/>
              <a:t>Mahkamah</a:t>
            </a:r>
            <a:r>
              <a:rPr lang="en-US" dirty="0"/>
              <a:t> Agung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mempertimbangkan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sebatas</a:t>
            </a:r>
            <a:r>
              <a:rPr lang="en-US" dirty="0"/>
              <a:t> </a:t>
            </a:r>
            <a:r>
              <a:rPr lang="en-US" dirty="0" err="1"/>
              <a:t>formalitas</a:t>
            </a:r>
            <a:r>
              <a:rPr lang="en-US" dirty="0"/>
              <a:t> </a:t>
            </a:r>
            <a:r>
              <a:rPr lang="en-US" dirty="0" err="1"/>
              <a:t>bentuk</a:t>
            </a:r>
            <a:r>
              <a:rPr lang="en-US" dirty="0"/>
              <a:t> </a:t>
            </a:r>
            <a:r>
              <a:rPr lang="en-US" dirty="0" err="1"/>
              <a:t>peraturannya</a:t>
            </a:r>
            <a:r>
              <a:rPr lang="en-US" dirty="0"/>
              <a:t> </a:t>
            </a:r>
            <a:r>
              <a:rPr lang="en-US" dirty="0" err="1"/>
              <a:t>saja</a:t>
            </a:r>
            <a:r>
              <a:rPr lang="en-US" dirty="0"/>
              <a:t>, </a:t>
            </a:r>
            <a:r>
              <a:rPr lang="en-US" dirty="0" err="1"/>
              <a:t>melainkan</a:t>
            </a:r>
            <a:r>
              <a:rPr lang="en-US" dirty="0"/>
              <a:t> </a:t>
            </a:r>
            <a:r>
              <a:rPr lang="en-US" dirty="0" err="1"/>
              <a:t>substansi</a:t>
            </a:r>
            <a:r>
              <a:rPr lang="en-US" dirty="0"/>
              <a:t> </a:t>
            </a:r>
            <a:r>
              <a:rPr lang="en-US" dirty="0" err="1"/>
              <a:t>pengaturannya</a:t>
            </a:r>
            <a:r>
              <a:rPr lang="en-US" dirty="0"/>
              <a:t>, </a:t>
            </a:r>
            <a:r>
              <a:rPr lang="en-US" sz="2400" dirty="0" err="1"/>
              <a:t>walaupun</a:t>
            </a:r>
            <a:r>
              <a:rPr lang="en-US" sz="2400" dirty="0"/>
              <a:t> </a:t>
            </a:r>
            <a:r>
              <a:rPr lang="en-US" sz="2400" dirty="0" err="1"/>
              <a:t>obyek</a:t>
            </a:r>
            <a:r>
              <a:rPr lang="en-US" sz="2400" dirty="0"/>
              <a:t> </a:t>
            </a:r>
            <a:r>
              <a:rPr lang="en-US" sz="2400" dirty="0" err="1"/>
              <a:t>hak</a:t>
            </a:r>
            <a:r>
              <a:rPr lang="en-US" sz="2400" dirty="0"/>
              <a:t> uji </a:t>
            </a:r>
            <a:r>
              <a:rPr lang="en-US" sz="2400" dirty="0" err="1"/>
              <a:t>materiil</a:t>
            </a:r>
            <a:r>
              <a:rPr lang="en-US" sz="2400" dirty="0"/>
              <a:t> </a:t>
            </a:r>
            <a:r>
              <a:rPr lang="en-US" sz="2400" dirty="0" err="1"/>
              <a:t>menggunakan</a:t>
            </a:r>
            <a:r>
              <a:rPr lang="en-US" sz="2400" dirty="0"/>
              <a:t> </a:t>
            </a:r>
            <a:r>
              <a:rPr lang="en-US" sz="2400" dirty="0" err="1"/>
              <a:t>istilah</a:t>
            </a:r>
            <a:r>
              <a:rPr lang="en-US" sz="2400" dirty="0"/>
              <a:t> </a:t>
            </a:r>
            <a:r>
              <a:rPr lang="en-US" sz="2400" dirty="0" err="1"/>
              <a:t>keputusan</a:t>
            </a:r>
            <a:r>
              <a:rPr lang="en-US" sz="2400" dirty="0"/>
              <a:t> </a:t>
            </a:r>
            <a:r>
              <a:rPr lang="en-US" sz="2400" dirty="0" err="1"/>
              <a:t>namun</a:t>
            </a:r>
            <a:r>
              <a:rPr lang="en-US" sz="2400" dirty="0"/>
              <a:t> </a:t>
            </a:r>
            <a:r>
              <a:rPr lang="en-US" sz="2400" dirty="0" err="1"/>
              <a:t>dari</a:t>
            </a:r>
            <a:r>
              <a:rPr lang="en-US" sz="2400" dirty="0"/>
              <a:t> </a:t>
            </a:r>
            <a:r>
              <a:rPr lang="en-US" sz="2400" dirty="0" err="1"/>
              <a:t>norma</a:t>
            </a:r>
            <a:r>
              <a:rPr lang="en-US" sz="2400" dirty="0"/>
              <a:t> </a:t>
            </a:r>
            <a:r>
              <a:rPr lang="en-US" sz="2400" dirty="0" err="1"/>
              <a:t>hukum</a:t>
            </a:r>
            <a:r>
              <a:rPr lang="en-US" sz="2400" dirty="0"/>
              <a:t> yang </a:t>
            </a:r>
            <a:r>
              <a:rPr lang="en-US" sz="2400" dirty="0" err="1"/>
              <a:t>diatur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objek</a:t>
            </a:r>
            <a:r>
              <a:rPr lang="en-US" sz="2400" dirty="0"/>
              <a:t> </a:t>
            </a:r>
            <a:r>
              <a:rPr lang="en-US" sz="2400" dirty="0" err="1"/>
              <a:t>permohonan</a:t>
            </a:r>
            <a:r>
              <a:rPr lang="en-US" sz="2400" dirty="0"/>
              <a:t> </a:t>
            </a:r>
            <a:r>
              <a:rPr lang="en-US" sz="2400" dirty="0" err="1"/>
              <a:t>keberatan</a:t>
            </a:r>
            <a:r>
              <a:rPr lang="en-US" sz="2400" dirty="0"/>
              <a:t> </a:t>
            </a:r>
            <a:r>
              <a:rPr lang="en-US" sz="2400" dirty="0" err="1"/>
              <a:t>hak</a:t>
            </a:r>
            <a:r>
              <a:rPr lang="en-US" sz="2400" dirty="0"/>
              <a:t> uji </a:t>
            </a:r>
            <a:r>
              <a:rPr lang="en-US" sz="2400" dirty="0" err="1"/>
              <a:t>materiil</a:t>
            </a:r>
            <a:r>
              <a:rPr lang="en-US" sz="2400" dirty="0"/>
              <a:t> </a:t>
            </a:r>
            <a:r>
              <a:rPr lang="en-US" sz="2400" dirty="0" err="1"/>
              <a:t>tidak</a:t>
            </a:r>
            <a:r>
              <a:rPr lang="en-US" sz="2400" dirty="0"/>
              <a:t> </a:t>
            </a:r>
            <a:r>
              <a:rPr lang="en-US" sz="2400" dirty="0" err="1"/>
              <a:t>bersifat</a:t>
            </a:r>
            <a:r>
              <a:rPr lang="en-US" sz="2400" dirty="0"/>
              <a:t> </a:t>
            </a:r>
            <a:r>
              <a:rPr lang="en-US" sz="2400" i="1" dirty="0" err="1"/>
              <a:t>einmahlig</a:t>
            </a:r>
            <a:r>
              <a:rPr lang="en-US" sz="2400" dirty="0"/>
              <a:t>, </a:t>
            </a:r>
            <a:r>
              <a:rPr lang="en-US" sz="2400" dirty="0" err="1"/>
              <a:t>melainkan</a:t>
            </a:r>
            <a:r>
              <a:rPr lang="en-US" sz="2400" dirty="0"/>
              <a:t> </a:t>
            </a:r>
            <a:r>
              <a:rPr lang="en-US" sz="2400" dirty="0" err="1"/>
              <a:t>bersifat</a:t>
            </a:r>
            <a:r>
              <a:rPr lang="en-US" sz="2400" dirty="0"/>
              <a:t> </a:t>
            </a:r>
            <a:r>
              <a:rPr lang="en-US" sz="2400" i="1" dirty="0" err="1"/>
              <a:t>duerhaftig</a:t>
            </a:r>
            <a:r>
              <a:rPr lang="en-US" sz="2400" dirty="0"/>
              <a:t> (</a:t>
            </a:r>
            <a:r>
              <a:rPr lang="en-US" sz="2400" dirty="0" err="1"/>
              <a:t>berlaku</a:t>
            </a:r>
            <a:r>
              <a:rPr lang="en-US" sz="2400" dirty="0"/>
              <a:t> </a:t>
            </a:r>
            <a:r>
              <a:rPr lang="en-US" sz="2400" dirty="0" err="1"/>
              <a:t>terus</a:t>
            </a:r>
            <a:r>
              <a:rPr lang="en-US" sz="2400" dirty="0"/>
              <a:t> </a:t>
            </a:r>
            <a:r>
              <a:rPr lang="en-US" sz="2400" dirty="0" err="1"/>
              <a:t>menerus</a:t>
            </a:r>
            <a:r>
              <a:rPr lang="en-US" sz="2400" dirty="0"/>
              <a:t> dan </a:t>
            </a:r>
            <a:r>
              <a:rPr lang="en-US" sz="2400" dirty="0" err="1"/>
              <a:t>objek</a:t>
            </a:r>
            <a:r>
              <a:rPr lang="en-US" sz="2400" dirty="0"/>
              <a:t> </a:t>
            </a:r>
            <a:r>
              <a:rPr lang="en-US" sz="2400" dirty="0" err="1"/>
              <a:t>normanya</a:t>
            </a:r>
            <a:r>
              <a:rPr lang="en-US" sz="2400" dirty="0"/>
              <a:t> </a:t>
            </a:r>
            <a:r>
              <a:rPr lang="en-US" sz="2400" dirty="0" err="1"/>
              <a:t>berulang-ulang</a:t>
            </a:r>
            <a:r>
              <a:rPr lang="en-US" sz="2400" dirty="0"/>
              <a:t>). </a:t>
            </a:r>
            <a:r>
              <a:rPr lang="en-US" sz="2400" dirty="0" err="1"/>
              <a:t>Begitu</a:t>
            </a:r>
            <a:r>
              <a:rPr lang="en-US" sz="2400" dirty="0"/>
              <a:t> juga </a:t>
            </a:r>
            <a:r>
              <a:rPr lang="en-US" sz="2400" dirty="0" err="1"/>
              <a:t>dengan</a:t>
            </a:r>
            <a:r>
              <a:rPr lang="en-US" sz="2400" dirty="0"/>
              <a:t> </a:t>
            </a:r>
            <a:r>
              <a:rPr lang="en-US" sz="2400" dirty="0" err="1"/>
              <a:t>adresat</a:t>
            </a:r>
            <a:r>
              <a:rPr lang="en-US" sz="2400" dirty="0"/>
              <a:t>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dirty="0" err="1"/>
              <a:t>subjek</a:t>
            </a:r>
            <a:r>
              <a:rPr lang="en-US" sz="2400" dirty="0"/>
              <a:t> </a:t>
            </a:r>
            <a:r>
              <a:rPr lang="en-US" sz="2400" dirty="0" err="1"/>
              <a:t>norma</a:t>
            </a:r>
            <a:r>
              <a:rPr lang="en-US" sz="2400" dirty="0"/>
              <a:t> </a:t>
            </a:r>
            <a:r>
              <a:rPr lang="en-US" sz="2400" dirty="0" err="1"/>
              <a:t>pengaturan</a:t>
            </a:r>
            <a:r>
              <a:rPr lang="en-US" sz="2400" dirty="0"/>
              <a:t> </a:t>
            </a:r>
            <a:r>
              <a:rPr lang="en-US" sz="2400" dirty="0" err="1"/>
              <a:t>bersifat</a:t>
            </a:r>
            <a:r>
              <a:rPr lang="en-US" sz="2400" dirty="0"/>
              <a:t> </a:t>
            </a:r>
            <a:r>
              <a:rPr lang="en-US" sz="2400" dirty="0" err="1"/>
              <a:t>umum</a:t>
            </a:r>
            <a:r>
              <a:rPr lang="en-US" sz="2400" dirty="0"/>
              <a:t> </a:t>
            </a:r>
            <a:r>
              <a:rPr lang="en-US" sz="2400" dirty="0" err="1"/>
              <a:t>dalam</a:t>
            </a:r>
            <a:r>
              <a:rPr lang="en-US" sz="2400" dirty="0"/>
              <a:t> </a:t>
            </a:r>
            <a:r>
              <a:rPr lang="en-US" sz="2400" dirty="0" err="1"/>
              <a:t>arti</a:t>
            </a:r>
            <a:r>
              <a:rPr lang="en-US" sz="2400" dirty="0"/>
              <a:t> </a:t>
            </a:r>
            <a:r>
              <a:rPr lang="en-US" sz="2400" dirty="0" err="1"/>
              <a:t>luas</a:t>
            </a:r>
            <a:r>
              <a:rPr lang="en-US" sz="2400" dirty="0"/>
              <a:t>, </a:t>
            </a:r>
            <a:r>
              <a:rPr lang="en-US" sz="2400" dirty="0" err="1"/>
              <a:t>berlaku</a:t>
            </a:r>
            <a:r>
              <a:rPr lang="en-US" sz="2400" dirty="0"/>
              <a:t> </a:t>
            </a:r>
            <a:r>
              <a:rPr lang="en-US" sz="2400" dirty="0" err="1"/>
              <a:t>ke</a:t>
            </a:r>
            <a:r>
              <a:rPr lang="en-US" sz="2400" dirty="0"/>
              <a:t> </a:t>
            </a:r>
            <a:r>
              <a:rPr lang="en-US" sz="2400" dirty="0" err="1"/>
              <a:t>luar</a:t>
            </a:r>
            <a:r>
              <a:rPr lang="en-US" sz="2400" dirty="0"/>
              <a:t>, dan </a:t>
            </a:r>
            <a:r>
              <a:rPr lang="en-US" sz="2400" dirty="0" err="1"/>
              <a:t>perilaku</a:t>
            </a:r>
            <a:r>
              <a:rPr lang="en-US" sz="2400" dirty="0"/>
              <a:t> yang </a:t>
            </a:r>
            <a:r>
              <a:rPr lang="en-US" sz="2400" dirty="0" err="1"/>
              <a:t>dirumuskan</a:t>
            </a:r>
            <a:r>
              <a:rPr lang="en-US" sz="2400" dirty="0"/>
              <a:t> </a:t>
            </a:r>
            <a:r>
              <a:rPr lang="en-US" sz="2400" dirty="0" err="1"/>
              <a:t>atau</a:t>
            </a:r>
            <a:r>
              <a:rPr lang="en-US" sz="2400" dirty="0"/>
              <a:t> </a:t>
            </a:r>
            <a:r>
              <a:rPr lang="en-US" sz="2400" dirty="0" err="1"/>
              <a:t>objek</a:t>
            </a:r>
            <a:r>
              <a:rPr lang="en-US" sz="2400" dirty="0"/>
              <a:t> </a:t>
            </a:r>
            <a:r>
              <a:rPr lang="en-US" sz="2400" dirty="0" err="1"/>
              <a:t>normanya</a:t>
            </a:r>
            <a:r>
              <a:rPr lang="en-US" sz="2400" dirty="0"/>
              <a:t> </a:t>
            </a:r>
            <a:r>
              <a:rPr lang="en-US" sz="2400" dirty="0" err="1"/>
              <a:t>bersifat</a:t>
            </a:r>
            <a:r>
              <a:rPr lang="en-US" sz="2400" dirty="0"/>
              <a:t> </a:t>
            </a:r>
            <a:r>
              <a:rPr lang="en-US" sz="2400" dirty="0" err="1"/>
              <a:t>abstrak</a:t>
            </a:r>
            <a:r>
              <a:rPr lang="en-US" sz="2400" dirty="0"/>
              <a:t> </a:t>
            </a:r>
            <a:r>
              <a:rPr lang="en-US" sz="2400" dirty="0" err="1"/>
              <a:t>yaitu</a:t>
            </a:r>
            <a:r>
              <a:rPr lang="en-US" sz="2400" dirty="0"/>
              <a:t> </a:t>
            </a:r>
            <a:r>
              <a:rPr lang="en-US" sz="2400" dirty="0" err="1"/>
              <a:t>materi</a:t>
            </a:r>
            <a:r>
              <a:rPr lang="en-US" sz="2400" dirty="0"/>
              <a:t> </a:t>
            </a:r>
            <a:r>
              <a:rPr lang="en-US" sz="2400" dirty="0" err="1"/>
              <a:t>muatannya</a:t>
            </a:r>
            <a:r>
              <a:rPr lang="en-US" sz="2400" dirty="0"/>
              <a:t> </a:t>
            </a:r>
            <a:r>
              <a:rPr lang="en-US" sz="2400" dirty="0" err="1"/>
              <a:t>ditujukan</a:t>
            </a:r>
            <a:r>
              <a:rPr lang="en-US" sz="2400" dirty="0"/>
              <a:t> </a:t>
            </a:r>
            <a:r>
              <a:rPr lang="en-US" sz="2400" dirty="0" err="1"/>
              <a:t>mengatur</a:t>
            </a:r>
            <a:r>
              <a:rPr lang="en-US" sz="2400" dirty="0"/>
              <a:t> </a:t>
            </a:r>
            <a:r>
              <a:rPr lang="en-US" sz="2400" dirty="0" err="1"/>
              <a:t>tingkah</a:t>
            </a:r>
            <a:r>
              <a:rPr lang="en-US" sz="2400" dirty="0"/>
              <a:t> </a:t>
            </a:r>
            <a:r>
              <a:rPr lang="en-US" sz="2400" dirty="0" err="1"/>
              <a:t>laku</a:t>
            </a:r>
            <a:r>
              <a:rPr lang="en-US" dirty="0"/>
              <a:t> (</a:t>
            </a:r>
            <a:r>
              <a:rPr lang="en-US" dirty="0" err="1"/>
              <a:t>seragam</a:t>
            </a:r>
            <a:r>
              <a:rPr lang="en-US" dirty="0"/>
              <a:t> dan </a:t>
            </a:r>
            <a:r>
              <a:rPr lang="en-US" dirty="0" err="1"/>
              <a:t>atribut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kekhususan</a:t>
            </a:r>
            <a:r>
              <a:rPr lang="en-US" dirty="0"/>
              <a:t> agama), </a:t>
            </a:r>
            <a:r>
              <a:rPr lang="en-US" dirty="0" err="1"/>
              <a:t>hak</a:t>
            </a:r>
            <a:r>
              <a:rPr lang="en-US" dirty="0"/>
              <a:t>, </a:t>
            </a:r>
            <a:r>
              <a:rPr lang="en-US" dirty="0" err="1"/>
              <a:t>kewajiban</a:t>
            </a:r>
            <a:r>
              <a:rPr lang="en-US" dirty="0"/>
              <a:t>, status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tatanan</a:t>
            </a:r>
            <a:r>
              <a:rPr lang="en-US" dirty="0"/>
              <a:t> di </a:t>
            </a:r>
            <a:r>
              <a:rPr lang="en-US" dirty="0" err="1"/>
              <a:t>bidang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sekolah</a:t>
            </a:r>
            <a:r>
              <a:rPr lang="en-US" dirty="0"/>
              <a:t> </a:t>
            </a:r>
            <a:r>
              <a:rPr lang="en-US" dirty="0" err="1"/>
              <a:t>dasar</a:t>
            </a:r>
            <a:r>
              <a:rPr lang="en-US" dirty="0"/>
              <a:t> dan </a:t>
            </a:r>
            <a:r>
              <a:rPr lang="en-US" dirty="0" err="1"/>
              <a:t>menengah</a:t>
            </a:r>
            <a:r>
              <a:rPr lang="en-US" dirty="0"/>
              <a:t>, dan </a:t>
            </a:r>
            <a:r>
              <a:rPr lang="en-US" dirty="0" err="1"/>
              <a:t>adanya</a:t>
            </a:r>
            <a:r>
              <a:rPr lang="en-US" dirty="0"/>
              <a:t> </a:t>
            </a:r>
            <a:r>
              <a:rPr lang="en-US" dirty="0" err="1"/>
              <a:t>sanksi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27A04C9-DCE8-41A0-8692-AA3A0B03F619}"/>
              </a:ext>
            </a:extLst>
          </p:cNvPr>
          <p:cNvSpPr txBox="1">
            <a:spLocks/>
          </p:cNvSpPr>
          <p:nvPr/>
        </p:nvSpPr>
        <p:spPr>
          <a:xfrm>
            <a:off x="6514631" y="2029928"/>
            <a:ext cx="4915369" cy="344859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b="1" dirty="0" err="1"/>
              <a:t>Dilihat</a:t>
            </a:r>
            <a:r>
              <a:rPr lang="en-US" b="1" dirty="0"/>
              <a:t> </a:t>
            </a:r>
            <a:r>
              <a:rPr lang="en-US" b="1" dirty="0" err="1"/>
              <a:t>dari</a:t>
            </a:r>
            <a:r>
              <a:rPr lang="en-US" b="1" dirty="0"/>
              <a:t> </a:t>
            </a:r>
            <a:r>
              <a:rPr lang="en-US" b="1" dirty="0" err="1"/>
              <a:t>substansi</a:t>
            </a:r>
            <a:r>
              <a:rPr lang="en-US" b="1" dirty="0"/>
              <a:t> </a:t>
            </a:r>
            <a:r>
              <a:rPr lang="en-US" b="1" dirty="0" err="1"/>
              <a:t>isinya</a:t>
            </a:r>
            <a:r>
              <a:rPr lang="en-US" b="1" dirty="0"/>
              <a:t> </a:t>
            </a:r>
            <a:r>
              <a:rPr lang="en-US" b="1" dirty="0" err="1"/>
              <a:t>objek</a:t>
            </a:r>
            <a:r>
              <a:rPr lang="en-US" b="1" dirty="0"/>
              <a:t> </a:t>
            </a:r>
            <a:r>
              <a:rPr lang="en-US" b="1" dirty="0" err="1"/>
              <a:t>permohonan</a:t>
            </a:r>
            <a:r>
              <a:rPr lang="en-US" b="1" dirty="0"/>
              <a:t> </a:t>
            </a:r>
            <a:r>
              <a:rPr lang="en-US" b="1" dirty="0" err="1"/>
              <a:t>keberatan</a:t>
            </a:r>
            <a:r>
              <a:rPr lang="en-US" b="1" dirty="0"/>
              <a:t> </a:t>
            </a:r>
            <a:r>
              <a:rPr lang="en-US" b="1" dirty="0" err="1"/>
              <a:t>hak</a:t>
            </a:r>
            <a:r>
              <a:rPr lang="en-US" b="1" dirty="0"/>
              <a:t> uji </a:t>
            </a:r>
            <a:r>
              <a:rPr lang="en-US" b="1" dirty="0" err="1"/>
              <a:t>materiil</a:t>
            </a:r>
            <a:r>
              <a:rPr lang="en-US" b="1" dirty="0"/>
              <a:t> </a:t>
            </a:r>
            <a:r>
              <a:rPr lang="en-US" b="1" dirty="0" err="1"/>
              <a:t>tersebut</a:t>
            </a:r>
            <a:r>
              <a:rPr lang="en-US" b="1" dirty="0"/>
              <a:t> </a:t>
            </a:r>
            <a:r>
              <a:rPr lang="en-US" b="1" dirty="0" err="1"/>
              <a:t>merupakan</a:t>
            </a:r>
            <a:r>
              <a:rPr lang="en-US" b="1" dirty="0"/>
              <a:t> </a:t>
            </a:r>
            <a:r>
              <a:rPr lang="en-US" b="1" dirty="0" err="1"/>
              <a:t>rambu</a:t>
            </a:r>
            <a:r>
              <a:rPr lang="en-US" b="1" dirty="0"/>
              <a:t> </a:t>
            </a:r>
            <a:r>
              <a:rPr lang="en-US" b="1" dirty="0" err="1"/>
              <a:t>tertulis</a:t>
            </a:r>
            <a:r>
              <a:rPr lang="en-US" b="1" dirty="0"/>
              <a:t> yang </a:t>
            </a:r>
            <a:r>
              <a:rPr lang="en-US" b="1" dirty="0" err="1"/>
              <a:t>dibuat</a:t>
            </a:r>
            <a:r>
              <a:rPr lang="en-US" b="1" dirty="0"/>
              <a:t> oleh </a:t>
            </a:r>
            <a:r>
              <a:rPr lang="en-US" b="1" dirty="0" err="1"/>
              <a:t>tiga</a:t>
            </a:r>
            <a:r>
              <a:rPr lang="en-US" b="1" dirty="0"/>
              <a:t> </a:t>
            </a:r>
            <a:r>
              <a:rPr lang="en-US" b="1" dirty="0" err="1"/>
              <a:t>kementerian</a:t>
            </a:r>
            <a:r>
              <a:rPr lang="en-US" b="1" dirty="0"/>
              <a:t> </a:t>
            </a:r>
            <a:r>
              <a:rPr lang="en-US" b="1" dirty="0" err="1"/>
              <a:t>sebagai</a:t>
            </a:r>
            <a:r>
              <a:rPr lang="en-US" b="1" dirty="0"/>
              <a:t> </a:t>
            </a:r>
            <a:r>
              <a:rPr lang="en-US" b="1" dirty="0" err="1"/>
              <a:t>bagian</a:t>
            </a:r>
            <a:r>
              <a:rPr lang="en-US" b="1" dirty="0"/>
              <a:t> </a:t>
            </a:r>
            <a:r>
              <a:rPr lang="en-US" b="1" dirty="0" err="1"/>
              <a:t>dari</a:t>
            </a:r>
            <a:r>
              <a:rPr lang="en-US" b="1" dirty="0"/>
              <a:t> </a:t>
            </a:r>
            <a:r>
              <a:rPr lang="en-US" b="1" dirty="0" err="1"/>
              <a:t>Pemerintah</a:t>
            </a:r>
            <a:r>
              <a:rPr lang="en-US" b="1" dirty="0"/>
              <a:t> Pusat</a:t>
            </a:r>
            <a:r>
              <a:rPr lang="en-US" dirty="0"/>
              <a:t>,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kewenangannya</a:t>
            </a:r>
            <a:r>
              <a:rPr lang="en-US" dirty="0"/>
              <a:t>, yang </a:t>
            </a:r>
            <a:r>
              <a:rPr lang="en-US" dirty="0" err="1"/>
              <a:t>pengaturannya</a:t>
            </a:r>
            <a:r>
              <a:rPr lang="en-US" dirty="0"/>
              <a:t> </a:t>
            </a:r>
            <a:r>
              <a:rPr lang="en-US" dirty="0" err="1"/>
              <a:t>berlaku</a:t>
            </a:r>
            <a:r>
              <a:rPr lang="en-US" dirty="0"/>
              <a:t> </a:t>
            </a:r>
            <a:r>
              <a:rPr lang="en-US" dirty="0" err="1"/>
              <a:t>umum</a:t>
            </a:r>
            <a:r>
              <a:rPr lang="en-US" dirty="0"/>
              <a:t> di </a:t>
            </a:r>
            <a:r>
              <a:rPr lang="en-US" dirty="0" err="1"/>
              <a:t>seluruh</a:t>
            </a:r>
            <a:r>
              <a:rPr lang="en-US" dirty="0"/>
              <a:t> wilayah negara dan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waktu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tertentu</a:t>
            </a:r>
            <a:r>
              <a:rPr lang="en-US" dirty="0"/>
              <a:t>,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mempunyai</a:t>
            </a:r>
            <a:r>
              <a:rPr lang="en-US" dirty="0"/>
              <a:t> </a:t>
            </a:r>
            <a:r>
              <a:rPr lang="en-US" dirty="0" err="1"/>
              <a:t>akibat</a:t>
            </a:r>
            <a:r>
              <a:rPr lang="en-US" dirty="0"/>
              <a:t> </a:t>
            </a:r>
            <a:r>
              <a:rPr lang="en-US" dirty="0" err="1"/>
              <a:t>hukum</a:t>
            </a:r>
            <a:r>
              <a:rPr lang="en-US" dirty="0"/>
              <a:t> dan </a:t>
            </a:r>
            <a:r>
              <a:rPr lang="en-US" dirty="0" err="1"/>
              <a:t>dampaknya</a:t>
            </a:r>
            <a:r>
              <a:rPr lang="en-US" dirty="0"/>
              <a:t> </a:t>
            </a:r>
            <a:r>
              <a:rPr lang="en-US" dirty="0" err="1"/>
              <a:t>berskala</a:t>
            </a:r>
            <a:r>
              <a:rPr lang="en-US" dirty="0"/>
              <a:t> </a:t>
            </a:r>
            <a:r>
              <a:rPr lang="en-US" dirty="0" err="1"/>
              <a:t>nasional</a:t>
            </a:r>
            <a:r>
              <a:rPr lang="en-US" dirty="0"/>
              <a:t>.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demikian</a:t>
            </a:r>
            <a:r>
              <a:rPr lang="en-US" dirty="0"/>
              <a:t>, </a:t>
            </a:r>
            <a:r>
              <a:rPr lang="en-US" dirty="0" err="1"/>
              <a:t>objek</a:t>
            </a:r>
            <a:r>
              <a:rPr lang="en-US" dirty="0"/>
              <a:t> </a:t>
            </a:r>
            <a:r>
              <a:rPr lang="en-US" dirty="0" err="1"/>
              <a:t>permohonan</a:t>
            </a:r>
            <a:r>
              <a:rPr lang="en-US" dirty="0"/>
              <a:t> </a:t>
            </a:r>
            <a:r>
              <a:rPr lang="en-US" dirty="0" err="1"/>
              <a:t>keberatan</a:t>
            </a:r>
            <a:r>
              <a:rPr lang="en-US" dirty="0"/>
              <a:t> </a:t>
            </a:r>
            <a:r>
              <a:rPr lang="en-US" dirty="0" err="1"/>
              <a:t>hak</a:t>
            </a:r>
            <a:r>
              <a:rPr lang="en-US" dirty="0"/>
              <a:t> uji </a:t>
            </a:r>
            <a:r>
              <a:rPr lang="en-US" dirty="0" err="1"/>
              <a:t>materiil</a:t>
            </a:r>
            <a:r>
              <a:rPr lang="en-US" dirty="0"/>
              <a:t> </a:t>
            </a:r>
            <a:r>
              <a:rPr lang="en-US" i="1" dirty="0"/>
              <a:t>a quo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digolongkan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peraturan</a:t>
            </a:r>
            <a:r>
              <a:rPr lang="en-US" dirty="0"/>
              <a:t> </a:t>
            </a:r>
            <a:r>
              <a:rPr lang="en-US" dirty="0" err="1"/>
              <a:t>perundang-undangan</a:t>
            </a:r>
            <a:r>
              <a:rPr lang="en-US" dirty="0"/>
              <a:t> yang </a:t>
            </a:r>
            <a:r>
              <a:rPr lang="en-US" dirty="0" err="1"/>
              <a:t>materi</a:t>
            </a:r>
            <a:r>
              <a:rPr lang="en-US" dirty="0"/>
              <a:t>/</a:t>
            </a:r>
            <a:r>
              <a:rPr lang="en-US" dirty="0" err="1"/>
              <a:t>substansinya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diuji</a:t>
            </a:r>
            <a:r>
              <a:rPr lang="en-US" dirty="0"/>
              <a:t> oleh </a:t>
            </a:r>
            <a:r>
              <a:rPr lang="en-US" dirty="0" err="1"/>
              <a:t>Mahkamah</a:t>
            </a:r>
            <a:r>
              <a:rPr lang="en-US" dirty="0"/>
              <a:t> Agung</a:t>
            </a:r>
          </a:p>
        </p:txBody>
      </p:sp>
    </p:spTree>
    <p:extLst>
      <p:ext uri="{BB962C8B-B14F-4D97-AF65-F5344CB8AC3E}">
        <p14:creationId xmlns:p14="http://schemas.microsoft.com/office/powerpoint/2010/main" val="3030060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500" dirty="0" err="1"/>
              <a:t>Pertimbangan</a:t>
            </a:r>
            <a:r>
              <a:rPr lang="en-US" sz="2500" dirty="0"/>
              <a:t> </a:t>
            </a:r>
            <a:r>
              <a:rPr lang="en-US" sz="2500" dirty="0" err="1"/>
              <a:t>majelis</a:t>
            </a:r>
            <a:r>
              <a:rPr lang="en-US" sz="2500" dirty="0"/>
              <a:t> </a:t>
            </a:r>
            <a:br>
              <a:rPr lang="en-US" sz="2500" dirty="0"/>
            </a:br>
            <a:r>
              <a:rPr lang="en-US" sz="2500" dirty="0"/>
              <a:t>TENTANG Legal standing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915369" cy="3448595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n-US" dirty="0" err="1"/>
              <a:t>Pemohon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sekelompok</a:t>
            </a:r>
            <a:r>
              <a:rPr lang="en-US" dirty="0"/>
              <a:t> orang yang </a:t>
            </a:r>
            <a:r>
              <a:rPr lang="en-US" dirty="0" err="1"/>
              <a:t>mengatasnamakan</a:t>
            </a:r>
            <a:r>
              <a:rPr lang="en-US" dirty="0"/>
              <a:t> </a:t>
            </a:r>
            <a:r>
              <a:rPr lang="en-US" dirty="0" err="1"/>
              <a:t>kesatuan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</a:t>
            </a:r>
            <a:r>
              <a:rPr lang="en-US" dirty="0" err="1"/>
              <a:t>hukum</a:t>
            </a:r>
            <a:r>
              <a:rPr lang="en-US" dirty="0"/>
              <a:t> </a:t>
            </a:r>
            <a:r>
              <a:rPr lang="en-US" dirty="0" err="1"/>
              <a:t>adat</a:t>
            </a:r>
            <a:r>
              <a:rPr lang="en-US" dirty="0"/>
              <a:t> yang </a:t>
            </a:r>
            <a:r>
              <a:rPr lang="en-US" dirty="0" err="1"/>
              <a:t>dilembagakan</a:t>
            </a:r>
            <a:r>
              <a:rPr lang="en-US" dirty="0"/>
              <a:t> </a:t>
            </a:r>
            <a:r>
              <a:rPr lang="en-US" dirty="0" err="1"/>
              <a:t>berupa</a:t>
            </a:r>
            <a:r>
              <a:rPr lang="en-US" dirty="0"/>
              <a:t> Lembaga </a:t>
            </a:r>
            <a:r>
              <a:rPr lang="en-US" dirty="0" err="1"/>
              <a:t>Kerapatan</a:t>
            </a:r>
            <a:r>
              <a:rPr lang="en-US" dirty="0"/>
              <a:t> </a:t>
            </a:r>
            <a:r>
              <a:rPr lang="en-US" dirty="0" err="1"/>
              <a:t>Adat</a:t>
            </a:r>
            <a:r>
              <a:rPr lang="en-US" dirty="0"/>
              <a:t> </a:t>
            </a:r>
            <a:r>
              <a:rPr lang="en-US" dirty="0" err="1"/>
              <a:t>Alam</a:t>
            </a:r>
            <a:r>
              <a:rPr lang="en-US" dirty="0"/>
              <a:t> Minangkabau (LKAAM) Sumatera Barat. Lembaga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tempat</a:t>
            </a:r>
            <a:r>
              <a:rPr lang="en-US" dirty="0"/>
              <a:t> </a:t>
            </a:r>
            <a:r>
              <a:rPr lang="en-US" dirty="0" err="1"/>
              <a:t>berhimpunnya</a:t>
            </a:r>
            <a:r>
              <a:rPr lang="en-US" dirty="0"/>
              <a:t> </a:t>
            </a:r>
            <a:r>
              <a:rPr lang="en-US" dirty="0" err="1"/>
              <a:t>niniak</a:t>
            </a:r>
            <a:r>
              <a:rPr lang="en-US" dirty="0"/>
              <a:t> mamak di </a:t>
            </a:r>
            <a:r>
              <a:rPr lang="en-US" dirty="0" err="1"/>
              <a:t>seluruh</a:t>
            </a:r>
            <a:r>
              <a:rPr lang="en-US" dirty="0"/>
              <a:t> wilayah Minangkabau yang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kekerabatan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matrelinial</a:t>
            </a:r>
            <a:r>
              <a:rPr lang="en-US" dirty="0"/>
              <a:t>. </a:t>
            </a:r>
            <a:r>
              <a:rPr lang="en-US" dirty="0" err="1"/>
              <a:t>Pasal</a:t>
            </a:r>
            <a:r>
              <a:rPr lang="en-US" dirty="0"/>
              <a:t> 18 B </a:t>
            </a:r>
            <a:r>
              <a:rPr lang="en-US" dirty="0" err="1"/>
              <a:t>ayat</a:t>
            </a:r>
            <a:r>
              <a:rPr lang="en-US" dirty="0"/>
              <a:t> (2) </a:t>
            </a:r>
            <a:r>
              <a:rPr lang="en-US" dirty="0" err="1"/>
              <a:t>Undang</a:t>
            </a:r>
            <a:r>
              <a:rPr lang="en-US" dirty="0"/>
              <a:t> </a:t>
            </a:r>
            <a:r>
              <a:rPr lang="en-US" dirty="0" err="1"/>
              <a:t>Undang</a:t>
            </a:r>
            <a:r>
              <a:rPr lang="en-US" dirty="0"/>
              <a:t> Dasar 1945 juga </a:t>
            </a:r>
            <a:r>
              <a:rPr lang="en-US" dirty="0" err="1"/>
              <a:t>mengakui</a:t>
            </a:r>
            <a:r>
              <a:rPr lang="en-US" dirty="0"/>
              <a:t> </a:t>
            </a:r>
            <a:r>
              <a:rPr lang="en-US" dirty="0" err="1"/>
              <a:t>keberadaan</a:t>
            </a:r>
            <a:r>
              <a:rPr lang="en-US" dirty="0"/>
              <a:t> </a:t>
            </a:r>
            <a:r>
              <a:rPr lang="en-US" dirty="0" err="1"/>
              <a:t>Kesatuan</a:t>
            </a:r>
            <a:r>
              <a:rPr lang="en-US" dirty="0"/>
              <a:t> Masyarakat </a:t>
            </a:r>
            <a:r>
              <a:rPr lang="en-US" dirty="0" err="1"/>
              <a:t>Hukum</a:t>
            </a:r>
            <a:r>
              <a:rPr lang="en-US" dirty="0"/>
              <a:t> </a:t>
            </a:r>
            <a:r>
              <a:rPr lang="en-US" dirty="0" err="1"/>
              <a:t>Adat</a:t>
            </a:r>
            <a:r>
              <a:rPr lang="en-US" dirty="0"/>
              <a:t> yang </a:t>
            </a:r>
            <a:r>
              <a:rPr lang="en-US" dirty="0" err="1"/>
              <a:t>Hidup</a:t>
            </a:r>
            <a:r>
              <a:rPr lang="en-US" dirty="0"/>
              <a:t> dan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perkembangan</a:t>
            </a:r>
            <a:r>
              <a:rPr lang="en-US" dirty="0"/>
              <a:t> Masyarakat dan </a:t>
            </a:r>
            <a:r>
              <a:rPr lang="en-US" dirty="0" err="1"/>
              <a:t>Prinsip</a:t>
            </a:r>
            <a:r>
              <a:rPr lang="en-US" dirty="0"/>
              <a:t> Negara </a:t>
            </a:r>
            <a:r>
              <a:rPr lang="en-US" dirty="0" err="1"/>
              <a:t>Kesatuan</a:t>
            </a:r>
            <a:r>
              <a:rPr lang="en-US" dirty="0"/>
              <a:t> </a:t>
            </a:r>
            <a:r>
              <a:rPr lang="en-US" dirty="0" err="1"/>
              <a:t>Republik</a:t>
            </a:r>
            <a:r>
              <a:rPr lang="en-US" dirty="0"/>
              <a:t> Indonesia dan/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Kelompok</a:t>
            </a:r>
            <a:r>
              <a:rPr lang="en-US" dirty="0"/>
              <a:t> </a:t>
            </a:r>
            <a:r>
              <a:rPr lang="en-US" dirty="0" err="1"/>
              <a:t>Mayarakat</a:t>
            </a:r>
            <a:r>
              <a:rPr lang="en-US" dirty="0"/>
              <a:t>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27A04C9-DCE8-41A0-8692-AA3A0B03F619}"/>
              </a:ext>
            </a:extLst>
          </p:cNvPr>
          <p:cNvSpPr txBox="1">
            <a:spLocks/>
          </p:cNvSpPr>
          <p:nvPr/>
        </p:nvSpPr>
        <p:spPr>
          <a:xfrm>
            <a:off x="6514631" y="2029928"/>
            <a:ext cx="4915369" cy="344859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b="1" dirty="0" err="1"/>
              <a:t>Terbitnya</a:t>
            </a:r>
            <a:r>
              <a:rPr lang="en-US" b="1" dirty="0"/>
              <a:t> </a:t>
            </a:r>
            <a:r>
              <a:rPr lang="en-US" b="1" dirty="0" err="1"/>
              <a:t>objek</a:t>
            </a:r>
            <a:r>
              <a:rPr lang="en-US" b="1" dirty="0"/>
              <a:t> </a:t>
            </a:r>
            <a:r>
              <a:rPr lang="en-US" b="1" dirty="0" err="1"/>
              <a:t>permohonan</a:t>
            </a:r>
            <a:r>
              <a:rPr lang="en-US" b="1" dirty="0"/>
              <a:t> </a:t>
            </a:r>
            <a:r>
              <a:rPr lang="en-US" b="1" dirty="0" err="1"/>
              <a:t>keberatan</a:t>
            </a:r>
            <a:r>
              <a:rPr lang="en-US" b="1" dirty="0"/>
              <a:t> </a:t>
            </a:r>
            <a:r>
              <a:rPr lang="en-US" b="1" dirty="0" err="1"/>
              <a:t>hak</a:t>
            </a:r>
            <a:r>
              <a:rPr lang="en-US" b="1" dirty="0"/>
              <a:t> uji </a:t>
            </a:r>
            <a:r>
              <a:rPr lang="en-US" b="1" dirty="0" err="1"/>
              <a:t>materiil</a:t>
            </a:r>
            <a:r>
              <a:rPr lang="en-US" b="1" dirty="0"/>
              <a:t>, </a:t>
            </a:r>
            <a:r>
              <a:rPr lang="en-US" b="1" dirty="0" err="1"/>
              <a:t>Pemohon</a:t>
            </a:r>
            <a:r>
              <a:rPr lang="en-US" b="1" dirty="0"/>
              <a:t> </a:t>
            </a:r>
            <a:r>
              <a:rPr lang="en-US" b="1" dirty="0" err="1"/>
              <a:t>merasa</a:t>
            </a:r>
            <a:r>
              <a:rPr lang="en-US" b="1" dirty="0"/>
              <a:t> </a:t>
            </a:r>
            <a:r>
              <a:rPr lang="en-US" b="1" dirty="0" err="1"/>
              <a:t>haknya</a:t>
            </a:r>
            <a:r>
              <a:rPr lang="en-US" b="1" dirty="0"/>
              <a:t> </a:t>
            </a:r>
            <a:r>
              <a:rPr lang="en-US" b="1" dirty="0" err="1"/>
              <a:t>dalam</a:t>
            </a:r>
            <a:r>
              <a:rPr lang="en-US" b="1" dirty="0"/>
              <a:t> </a:t>
            </a:r>
            <a:r>
              <a:rPr lang="en-US" b="1" dirty="0" err="1"/>
              <a:t>melestarikan</a:t>
            </a:r>
            <a:r>
              <a:rPr lang="en-US" b="1" dirty="0"/>
              <a:t> </a:t>
            </a:r>
            <a:r>
              <a:rPr lang="en-US" b="1" dirty="0" err="1"/>
              <a:t>budaya</a:t>
            </a:r>
            <a:r>
              <a:rPr lang="en-US" b="1" dirty="0"/>
              <a:t> Minangkabau dan </a:t>
            </a:r>
            <a:r>
              <a:rPr lang="en-US" b="1" dirty="0" err="1"/>
              <a:t>menciptakan</a:t>
            </a:r>
            <a:r>
              <a:rPr lang="en-US" b="1" dirty="0"/>
              <a:t> </a:t>
            </a:r>
            <a:r>
              <a:rPr lang="en-US" b="1" dirty="0" err="1"/>
              <a:t>generasi</a:t>
            </a:r>
            <a:r>
              <a:rPr lang="en-US" b="1" dirty="0"/>
              <a:t> yang </a:t>
            </a:r>
            <a:r>
              <a:rPr lang="en-US" b="1" dirty="0" err="1"/>
              <a:t>mencintai</a:t>
            </a:r>
            <a:r>
              <a:rPr lang="en-US" b="1" dirty="0"/>
              <a:t> </a:t>
            </a:r>
            <a:r>
              <a:rPr lang="en-US" b="1" dirty="0" err="1"/>
              <a:t>adat</a:t>
            </a:r>
            <a:r>
              <a:rPr lang="en-US" b="1" dirty="0"/>
              <a:t> Minangkabau </a:t>
            </a:r>
            <a:r>
              <a:rPr lang="en-US" b="1" dirty="0" err="1"/>
              <a:t>selama</a:t>
            </a:r>
            <a:r>
              <a:rPr lang="en-US" b="1" dirty="0"/>
              <a:t> </a:t>
            </a:r>
            <a:r>
              <a:rPr lang="en-US" b="1" dirty="0" err="1"/>
              <a:t>ini</a:t>
            </a:r>
            <a:r>
              <a:rPr lang="en-US" b="1" dirty="0"/>
              <a:t> </a:t>
            </a:r>
            <a:r>
              <a:rPr lang="en-US" b="1" dirty="0" err="1"/>
              <a:t>menjadi</a:t>
            </a:r>
            <a:r>
              <a:rPr lang="en-US" b="1" dirty="0"/>
              <a:t> </a:t>
            </a:r>
            <a:r>
              <a:rPr lang="en-US" b="1" dirty="0" err="1"/>
              <a:t>dirugikan</a:t>
            </a:r>
            <a:r>
              <a:rPr lang="en-US" dirty="0"/>
              <a:t>,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Kepala</a:t>
            </a:r>
            <a:r>
              <a:rPr lang="en-US" dirty="0"/>
              <a:t> Daerah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Sekolah</a:t>
            </a:r>
            <a:r>
              <a:rPr lang="en-US" dirty="0"/>
              <a:t> </a:t>
            </a:r>
            <a:r>
              <a:rPr lang="en-US" dirty="0" err="1"/>
              <a:t>dilarang</a:t>
            </a:r>
            <a:r>
              <a:rPr lang="en-US" dirty="0"/>
              <a:t> oleh </a:t>
            </a:r>
            <a:r>
              <a:rPr lang="en-US" dirty="0" err="1"/>
              <a:t>Termohon</a:t>
            </a:r>
            <a:r>
              <a:rPr lang="en-US" dirty="0"/>
              <a:t> I, </a:t>
            </a:r>
            <a:r>
              <a:rPr lang="en-US" dirty="0" err="1"/>
              <a:t>Termohon</a:t>
            </a:r>
            <a:r>
              <a:rPr lang="en-US" dirty="0"/>
              <a:t> II, dan </a:t>
            </a:r>
            <a:r>
              <a:rPr lang="en-US" dirty="0" err="1"/>
              <a:t>Termohon</a:t>
            </a:r>
            <a:r>
              <a:rPr lang="en-US" dirty="0"/>
              <a:t> III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melakukan</a:t>
            </a:r>
            <a:r>
              <a:rPr lang="en-US" dirty="0"/>
              <a:t> </a:t>
            </a:r>
            <a:r>
              <a:rPr lang="en-US" dirty="0" err="1"/>
              <a:t>himbauan</a:t>
            </a:r>
            <a:r>
              <a:rPr lang="en-US" dirty="0"/>
              <a:t> </a:t>
            </a:r>
            <a:r>
              <a:rPr lang="en-US" dirty="0" err="1"/>
              <a:t>berpakaian</a:t>
            </a:r>
            <a:r>
              <a:rPr lang="en-US" dirty="0"/>
              <a:t> </a:t>
            </a:r>
            <a:r>
              <a:rPr lang="en-US" dirty="0" err="1"/>
              <a:t>muslimah</a:t>
            </a:r>
            <a:r>
              <a:rPr lang="en-US" dirty="0"/>
              <a:t> </a:t>
            </a:r>
            <a:r>
              <a:rPr lang="en-US" dirty="0" err="1"/>
              <a:t>disekolah</a:t>
            </a:r>
            <a:r>
              <a:rPr lang="en-US" dirty="0"/>
              <a:t>, </a:t>
            </a:r>
            <a:r>
              <a:rPr lang="en-US" dirty="0" err="1"/>
              <a:t>berdasarkan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tersebut</a:t>
            </a:r>
            <a:r>
              <a:rPr lang="en-US" dirty="0"/>
              <a:t>, </a:t>
            </a:r>
            <a:r>
              <a:rPr lang="en-US" dirty="0" err="1"/>
              <a:t>Pemohon</a:t>
            </a:r>
            <a:r>
              <a:rPr lang="en-US" dirty="0"/>
              <a:t>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kepentingan</a:t>
            </a:r>
            <a:r>
              <a:rPr lang="en-US" dirty="0"/>
              <a:t> dan </a:t>
            </a:r>
            <a:r>
              <a:rPr lang="en-US" dirty="0" err="1"/>
              <a:t>kedudukan</a:t>
            </a:r>
            <a:r>
              <a:rPr lang="en-US" dirty="0"/>
              <a:t> </a:t>
            </a:r>
            <a:r>
              <a:rPr lang="en-US" dirty="0" err="1"/>
              <a:t>hukum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mengajukan</a:t>
            </a:r>
            <a:r>
              <a:rPr lang="en-US" dirty="0"/>
              <a:t> </a:t>
            </a:r>
            <a:r>
              <a:rPr lang="en-US" dirty="0" err="1"/>
              <a:t>permohonan</a:t>
            </a:r>
            <a:r>
              <a:rPr lang="en-US" dirty="0"/>
              <a:t> </a:t>
            </a:r>
            <a:r>
              <a:rPr lang="en-US" dirty="0" err="1"/>
              <a:t>hak</a:t>
            </a:r>
            <a:r>
              <a:rPr lang="en-US" dirty="0"/>
              <a:t> uji </a:t>
            </a:r>
            <a:r>
              <a:rPr lang="en-US" dirty="0" err="1"/>
              <a:t>materiil</a:t>
            </a:r>
            <a:r>
              <a:rPr lang="en-US" dirty="0"/>
              <a:t>,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adanya</a:t>
            </a:r>
            <a:r>
              <a:rPr lang="en-US" dirty="0"/>
              <a:t> </a:t>
            </a:r>
            <a:r>
              <a:rPr lang="en-US" dirty="0" err="1"/>
              <a:t>hubungan</a:t>
            </a:r>
            <a:r>
              <a:rPr lang="en-US" dirty="0"/>
              <a:t> </a:t>
            </a:r>
            <a:r>
              <a:rPr lang="en-US" dirty="0" err="1"/>
              <a:t>sebab</a:t>
            </a:r>
            <a:r>
              <a:rPr lang="en-US" dirty="0"/>
              <a:t> </a:t>
            </a:r>
            <a:r>
              <a:rPr lang="en-US" dirty="0" err="1"/>
              <a:t>akibat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norma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objek</a:t>
            </a:r>
            <a:r>
              <a:rPr lang="en-US" dirty="0"/>
              <a:t> </a:t>
            </a:r>
            <a:r>
              <a:rPr lang="en-US" dirty="0" err="1"/>
              <a:t>permohonan</a:t>
            </a:r>
            <a:r>
              <a:rPr lang="en-US" dirty="0"/>
              <a:t> </a:t>
            </a:r>
            <a:r>
              <a:rPr lang="en-US" dirty="0" err="1"/>
              <a:t>keberatan</a:t>
            </a:r>
            <a:r>
              <a:rPr lang="en-US" dirty="0"/>
              <a:t> </a:t>
            </a:r>
            <a:r>
              <a:rPr lang="en-US" dirty="0" err="1"/>
              <a:t>hak</a:t>
            </a:r>
            <a:r>
              <a:rPr lang="en-US" dirty="0"/>
              <a:t> uji </a:t>
            </a:r>
            <a:r>
              <a:rPr lang="en-US" dirty="0" err="1"/>
              <a:t>materiil</a:t>
            </a:r>
            <a:r>
              <a:rPr lang="en-US" dirty="0"/>
              <a:t> </a:t>
            </a:r>
            <a:r>
              <a:rPr lang="en-US" i="1" dirty="0"/>
              <a:t>a quo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Pemohon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4424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500" dirty="0" err="1"/>
              <a:t>Pertimbangan</a:t>
            </a:r>
            <a:r>
              <a:rPr lang="en-US" sz="2500" dirty="0"/>
              <a:t> </a:t>
            </a:r>
            <a:r>
              <a:rPr lang="en-US" sz="2500" dirty="0" err="1"/>
              <a:t>majelis</a:t>
            </a:r>
            <a:r>
              <a:rPr lang="en-US" sz="2500" dirty="0"/>
              <a:t> </a:t>
            </a:r>
            <a:br>
              <a:rPr lang="en-US" sz="2500" dirty="0"/>
            </a:br>
            <a:r>
              <a:rPr lang="en-US" sz="2500" dirty="0"/>
              <a:t>TENTANG </a:t>
            </a:r>
            <a:r>
              <a:rPr lang="en-US" sz="2500" dirty="0" err="1"/>
              <a:t>Pokok</a:t>
            </a:r>
            <a:r>
              <a:rPr lang="en-US" sz="2500" dirty="0"/>
              <a:t> </a:t>
            </a:r>
            <a:r>
              <a:rPr lang="en-US" sz="2500" dirty="0" err="1"/>
              <a:t>perkara</a:t>
            </a:r>
            <a:endParaRPr lang="en-US" sz="25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915369" cy="3448595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en-US" dirty="0" err="1"/>
              <a:t>Larangan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Pemerintah</a:t>
            </a:r>
            <a:r>
              <a:rPr lang="en-US" dirty="0"/>
              <a:t> Daerah dan </a:t>
            </a:r>
            <a:r>
              <a:rPr lang="en-US" dirty="0" err="1"/>
              <a:t>Pihak</a:t>
            </a:r>
            <a:r>
              <a:rPr lang="en-US" dirty="0"/>
              <a:t> </a:t>
            </a:r>
            <a:r>
              <a:rPr lang="en-US" dirty="0" err="1"/>
              <a:t>Sekolah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mewajibkan</a:t>
            </a:r>
            <a:r>
              <a:rPr lang="en-US" dirty="0"/>
              <a:t>, </a:t>
            </a:r>
            <a:r>
              <a:rPr lang="en-US" dirty="0" err="1"/>
              <a:t>memerintahkan</a:t>
            </a:r>
            <a:r>
              <a:rPr lang="en-US" dirty="0"/>
              <a:t>, </a:t>
            </a:r>
            <a:r>
              <a:rPr lang="en-US" dirty="0" err="1"/>
              <a:t>mensyaratkan</a:t>
            </a:r>
            <a:r>
              <a:rPr lang="en-US" dirty="0"/>
              <a:t>, </a:t>
            </a:r>
            <a:r>
              <a:rPr lang="en-US" dirty="0" err="1"/>
              <a:t>mengimbau</a:t>
            </a:r>
            <a:r>
              <a:rPr lang="en-US" dirty="0"/>
              <a:t> </a:t>
            </a:r>
            <a:r>
              <a:rPr lang="en-US" dirty="0" err="1"/>
              <a:t>ataupun</a:t>
            </a:r>
            <a:r>
              <a:rPr lang="en-US" dirty="0"/>
              <a:t> </a:t>
            </a:r>
            <a:r>
              <a:rPr lang="en-US" dirty="0" err="1"/>
              <a:t>melarang</a:t>
            </a:r>
            <a:r>
              <a:rPr lang="en-US" dirty="0"/>
              <a:t> </a:t>
            </a:r>
            <a:r>
              <a:rPr lang="en-US" dirty="0" err="1"/>
              <a:t>penggunaan</a:t>
            </a:r>
            <a:r>
              <a:rPr lang="en-US" dirty="0"/>
              <a:t> </a:t>
            </a:r>
            <a:r>
              <a:rPr lang="en-US" dirty="0" err="1"/>
              <a:t>seragam</a:t>
            </a:r>
            <a:r>
              <a:rPr lang="en-US" dirty="0"/>
              <a:t> dan </a:t>
            </a:r>
            <a:r>
              <a:rPr lang="en-US" dirty="0" err="1"/>
              <a:t>atribut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kekhasan</a:t>
            </a:r>
            <a:r>
              <a:rPr lang="en-US" dirty="0"/>
              <a:t> agama </a:t>
            </a:r>
            <a:r>
              <a:rPr lang="en-US" dirty="0" err="1"/>
              <a:t>tertentu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sangat</a:t>
            </a:r>
            <a:r>
              <a:rPr lang="en-US" dirty="0"/>
              <a:t> </a:t>
            </a:r>
            <a:r>
              <a:rPr lang="en-US" dirty="0" err="1"/>
              <a:t>jelas</a:t>
            </a:r>
            <a:r>
              <a:rPr lang="en-US" dirty="0"/>
              <a:t> </a:t>
            </a:r>
            <a:r>
              <a:rPr lang="en-US" dirty="0" err="1"/>
              <a:t>menyalahi</a:t>
            </a:r>
            <a:r>
              <a:rPr lang="en-US" dirty="0"/>
              <a:t> </a:t>
            </a:r>
            <a:r>
              <a:rPr lang="en-US" dirty="0" err="1"/>
              <a:t>ketentuan</a:t>
            </a:r>
            <a:r>
              <a:rPr lang="en-US" dirty="0"/>
              <a:t> </a:t>
            </a:r>
            <a:r>
              <a:rPr lang="en-US" dirty="0" err="1"/>
              <a:t>Pasal</a:t>
            </a:r>
            <a:r>
              <a:rPr lang="en-US" dirty="0"/>
              <a:t> 1 </a:t>
            </a:r>
            <a:r>
              <a:rPr lang="en-US" dirty="0" err="1"/>
              <a:t>angka</a:t>
            </a:r>
            <a:r>
              <a:rPr lang="en-US" dirty="0"/>
              <a:t> 1 dan </a:t>
            </a:r>
            <a:r>
              <a:rPr lang="en-US" dirty="0" err="1"/>
              <a:t>angka</a:t>
            </a:r>
            <a:r>
              <a:rPr lang="en-US" dirty="0"/>
              <a:t> 2 (</a:t>
            </a:r>
            <a:r>
              <a:rPr lang="en-US" dirty="0" err="1"/>
              <a:t>Hakikat</a:t>
            </a:r>
            <a:r>
              <a:rPr lang="en-US" dirty="0"/>
              <a:t> Pendidikan dan Pendidikan Nasional), </a:t>
            </a:r>
            <a:r>
              <a:rPr lang="en-US" dirty="0" err="1"/>
              <a:t>Pasal</a:t>
            </a:r>
            <a:r>
              <a:rPr lang="en-US" dirty="0"/>
              <a:t> 3 (</a:t>
            </a:r>
            <a:r>
              <a:rPr lang="en-US" dirty="0" err="1"/>
              <a:t>Fungsi</a:t>
            </a:r>
            <a:r>
              <a:rPr lang="en-US" dirty="0"/>
              <a:t> dan </a:t>
            </a:r>
            <a:r>
              <a:rPr lang="en-US" dirty="0" err="1"/>
              <a:t>Tujuan</a:t>
            </a:r>
            <a:r>
              <a:rPr lang="en-US" dirty="0"/>
              <a:t> Pendidikan), dan </a:t>
            </a:r>
            <a:r>
              <a:rPr lang="en-US" dirty="0" err="1"/>
              <a:t>Pasal</a:t>
            </a:r>
            <a:r>
              <a:rPr lang="en-US" dirty="0"/>
              <a:t> 12 </a:t>
            </a:r>
            <a:r>
              <a:rPr lang="en-US" dirty="0" err="1"/>
              <a:t>ayat</a:t>
            </a:r>
            <a:r>
              <a:rPr lang="en-US" dirty="0"/>
              <a:t> (1) </a:t>
            </a:r>
            <a:r>
              <a:rPr lang="en-US" dirty="0" err="1"/>
              <a:t>huruf</a:t>
            </a:r>
            <a:r>
              <a:rPr lang="en-US" dirty="0"/>
              <a:t> a (</a:t>
            </a:r>
            <a:r>
              <a:rPr lang="en-US" dirty="0" err="1"/>
              <a:t>Hak</a:t>
            </a:r>
            <a:r>
              <a:rPr lang="en-US" dirty="0"/>
              <a:t> Pendidikan Agama) </a:t>
            </a:r>
            <a:r>
              <a:rPr lang="en-US" dirty="0" err="1"/>
              <a:t>Undang-Undang</a:t>
            </a:r>
            <a:r>
              <a:rPr lang="en-US" dirty="0"/>
              <a:t> </a:t>
            </a:r>
            <a:r>
              <a:rPr lang="en-US" dirty="0" err="1"/>
              <a:t>Nomor</a:t>
            </a:r>
            <a:r>
              <a:rPr lang="en-US" dirty="0"/>
              <a:t> 20 </a:t>
            </a:r>
            <a:r>
              <a:rPr lang="en-US" dirty="0" err="1"/>
              <a:t>Tahun</a:t>
            </a:r>
            <a:r>
              <a:rPr lang="en-US" dirty="0"/>
              <a:t> 2003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Pendidikan Nasional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27A04C9-DCE8-41A0-8692-AA3A0B03F619}"/>
              </a:ext>
            </a:extLst>
          </p:cNvPr>
          <p:cNvSpPr txBox="1">
            <a:spLocks/>
          </p:cNvSpPr>
          <p:nvPr/>
        </p:nvSpPr>
        <p:spPr>
          <a:xfrm>
            <a:off x="6514631" y="2029928"/>
            <a:ext cx="4915369" cy="34485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b="1" dirty="0" err="1"/>
              <a:t>Mewajibkan</a:t>
            </a:r>
            <a:r>
              <a:rPr lang="en-US" b="1" dirty="0"/>
              <a:t>, </a:t>
            </a:r>
            <a:r>
              <a:rPr lang="en-US" b="1" dirty="0" err="1"/>
              <a:t>memerintahkan</a:t>
            </a:r>
            <a:r>
              <a:rPr lang="en-US" b="1" dirty="0"/>
              <a:t>, </a:t>
            </a:r>
            <a:r>
              <a:rPr lang="en-US" b="1" dirty="0" err="1"/>
              <a:t>mensyaratkan</a:t>
            </a:r>
            <a:r>
              <a:rPr lang="en-US" b="1" dirty="0"/>
              <a:t>, </a:t>
            </a:r>
            <a:r>
              <a:rPr lang="en-US" b="1" dirty="0" err="1"/>
              <a:t>mengimbau</a:t>
            </a:r>
            <a:r>
              <a:rPr lang="en-US" b="1" dirty="0"/>
              <a:t>, </a:t>
            </a:r>
            <a:r>
              <a:rPr lang="en-US" b="1" dirty="0" err="1"/>
              <a:t>ataupun</a:t>
            </a:r>
            <a:r>
              <a:rPr lang="en-US" b="1" dirty="0"/>
              <a:t> </a:t>
            </a:r>
            <a:r>
              <a:rPr lang="en-US" b="1" dirty="0" err="1"/>
              <a:t>melarang</a:t>
            </a:r>
            <a:r>
              <a:rPr lang="en-US" b="1" dirty="0"/>
              <a:t> </a:t>
            </a:r>
            <a:r>
              <a:rPr lang="en-US" b="1" dirty="0" err="1"/>
              <a:t>penggunaan</a:t>
            </a:r>
            <a:r>
              <a:rPr lang="en-US" b="1" dirty="0"/>
              <a:t> </a:t>
            </a:r>
            <a:r>
              <a:rPr lang="en-US" b="1" dirty="0" err="1"/>
              <a:t>seragam</a:t>
            </a:r>
            <a:r>
              <a:rPr lang="en-US" b="1" dirty="0"/>
              <a:t> dan </a:t>
            </a:r>
            <a:r>
              <a:rPr lang="en-US" b="1" dirty="0" err="1"/>
              <a:t>atribut</a:t>
            </a:r>
            <a:r>
              <a:rPr lang="en-US" b="1" dirty="0"/>
              <a:t> </a:t>
            </a:r>
            <a:r>
              <a:rPr lang="en-US" b="1" dirty="0" err="1"/>
              <a:t>dengan</a:t>
            </a:r>
            <a:r>
              <a:rPr lang="en-US" b="1" dirty="0"/>
              <a:t> </a:t>
            </a:r>
            <a:r>
              <a:rPr lang="en-US" b="1" dirty="0" err="1"/>
              <a:t>kekhasan</a:t>
            </a:r>
            <a:r>
              <a:rPr lang="en-US" b="1" dirty="0"/>
              <a:t> agama </a:t>
            </a:r>
            <a:r>
              <a:rPr lang="en-US" b="1" dirty="0" err="1"/>
              <a:t>tertentu</a:t>
            </a:r>
            <a:r>
              <a:rPr lang="en-US" b="1" dirty="0"/>
              <a:t> </a:t>
            </a:r>
            <a:r>
              <a:rPr lang="en-US" b="1" dirty="0" err="1"/>
              <a:t>kepada</a:t>
            </a:r>
            <a:r>
              <a:rPr lang="en-US" b="1" dirty="0"/>
              <a:t> </a:t>
            </a:r>
            <a:r>
              <a:rPr lang="en-US" b="1" dirty="0" err="1"/>
              <a:t>penganutnya</a:t>
            </a:r>
            <a:r>
              <a:rPr lang="en-US" b="1" dirty="0"/>
              <a:t> </a:t>
            </a:r>
            <a:r>
              <a:rPr lang="en-US" b="1" dirty="0" err="1"/>
              <a:t>tidaklah</a:t>
            </a:r>
            <a:r>
              <a:rPr lang="en-US" b="1" dirty="0"/>
              <a:t> </a:t>
            </a:r>
            <a:r>
              <a:rPr lang="en-US" b="1" dirty="0" err="1"/>
              <a:t>dapat</a:t>
            </a:r>
            <a:r>
              <a:rPr lang="en-US" b="1" dirty="0"/>
              <a:t> </a:t>
            </a:r>
            <a:r>
              <a:rPr lang="en-US" b="1" dirty="0" err="1"/>
              <a:t>dimaknai</a:t>
            </a:r>
            <a:r>
              <a:rPr lang="en-US" b="1" dirty="0"/>
              <a:t> </a:t>
            </a:r>
            <a:r>
              <a:rPr lang="en-US" b="1" dirty="0" err="1"/>
              <a:t>sebagai</a:t>
            </a:r>
            <a:r>
              <a:rPr lang="en-US" b="1" dirty="0"/>
              <a:t> </a:t>
            </a:r>
            <a:r>
              <a:rPr lang="en-US" b="1" dirty="0" err="1"/>
              <a:t>bentuk</a:t>
            </a:r>
            <a:r>
              <a:rPr lang="en-US" b="1" dirty="0"/>
              <a:t> </a:t>
            </a:r>
            <a:r>
              <a:rPr lang="en-US" b="1" dirty="0" err="1"/>
              <a:t>intoleransi</a:t>
            </a:r>
            <a:r>
              <a:rPr lang="en-US" dirty="0"/>
              <a:t>. Hal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dirty="0" err="1"/>
              <a:t>identitas</a:t>
            </a:r>
            <a:r>
              <a:rPr lang="en-US" dirty="0"/>
              <a:t> </a:t>
            </a:r>
            <a:r>
              <a:rPr lang="en-US" dirty="0" err="1"/>
              <a:t>kekhasan</a:t>
            </a:r>
            <a:r>
              <a:rPr lang="en-US" dirty="0"/>
              <a:t> agama, </a:t>
            </a:r>
            <a:r>
              <a:rPr lang="en-US" dirty="0" err="1"/>
              <a:t>sekaligus</a:t>
            </a:r>
            <a:r>
              <a:rPr lang="en-US" dirty="0"/>
              <a:t> </a:t>
            </a:r>
            <a:r>
              <a:rPr lang="en-US" dirty="0" err="1"/>
              <a:t>menegaskan</a:t>
            </a:r>
            <a:r>
              <a:rPr lang="en-US" dirty="0"/>
              <a:t> </a:t>
            </a:r>
            <a:r>
              <a:rPr lang="en-US" dirty="0" err="1"/>
              <a:t>kebhinekaan</a:t>
            </a:r>
            <a:r>
              <a:rPr lang="en-US" dirty="0"/>
              <a:t>. </a:t>
            </a:r>
            <a:r>
              <a:rPr lang="en-US" dirty="0" err="1"/>
              <a:t>Menghargai</a:t>
            </a:r>
            <a:r>
              <a:rPr lang="en-US" dirty="0"/>
              <a:t> </a:t>
            </a:r>
            <a:r>
              <a:rPr lang="en-US" dirty="0" err="1"/>
              <a:t>keberagaman</a:t>
            </a:r>
            <a:r>
              <a:rPr lang="en-US" dirty="0"/>
              <a:t> </a:t>
            </a:r>
            <a:r>
              <a:rPr lang="en-US" dirty="0" err="1"/>
              <a:t>itulah</a:t>
            </a:r>
            <a:r>
              <a:rPr lang="en-US" dirty="0"/>
              <a:t> </a:t>
            </a:r>
            <a:r>
              <a:rPr lang="en-US" dirty="0" err="1"/>
              <a:t>toleransi</a:t>
            </a:r>
            <a:r>
              <a:rPr lang="en-US" dirty="0"/>
              <a:t>,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didik</a:t>
            </a:r>
            <a:r>
              <a:rPr lang="en-US" dirty="0"/>
              <a:t> </a:t>
            </a:r>
            <a:r>
              <a:rPr lang="en-US" dirty="0" err="1"/>
              <a:t>terbiasa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saling</a:t>
            </a:r>
            <a:r>
              <a:rPr lang="en-US" dirty="0"/>
              <a:t> </a:t>
            </a:r>
            <a:r>
              <a:rPr lang="en-US" dirty="0" err="1"/>
              <a:t>menghargai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identitas</a:t>
            </a:r>
            <a:r>
              <a:rPr lang="en-US" dirty="0"/>
              <a:t> </a:t>
            </a:r>
            <a:r>
              <a:rPr lang="en-US" dirty="0" err="1"/>
              <a:t>budaya</a:t>
            </a:r>
            <a:r>
              <a:rPr lang="en-US" dirty="0"/>
              <a:t>, agama dan </a:t>
            </a:r>
            <a:r>
              <a:rPr lang="en-US" dirty="0" err="1"/>
              <a:t>suku</a:t>
            </a:r>
            <a:r>
              <a:rPr lang="en-US" dirty="0"/>
              <a:t> </a:t>
            </a:r>
            <a:r>
              <a:rPr lang="en-US" dirty="0" err="1"/>
              <a:t>masing-masing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556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500" dirty="0" err="1"/>
              <a:t>Pertimbangan</a:t>
            </a:r>
            <a:r>
              <a:rPr lang="en-US" sz="2500" dirty="0"/>
              <a:t> </a:t>
            </a:r>
            <a:r>
              <a:rPr lang="en-US" sz="2500" dirty="0" err="1"/>
              <a:t>majelis</a:t>
            </a:r>
            <a:r>
              <a:rPr lang="en-US" sz="2500" dirty="0"/>
              <a:t> </a:t>
            </a:r>
            <a:br>
              <a:rPr lang="en-US" sz="2500" dirty="0"/>
            </a:br>
            <a:r>
              <a:rPr lang="en-US" sz="2500" dirty="0"/>
              <a:t>TENTANG </a:t>
            </a:r>
            <a:r>
              <a:rPr lang="en-US" sz="2500" dirty="0" err="1"/>
              <a:t>Pokok</a:t>
            </a:r>
            <a:r>
              <a:rPr lang="en-US" sz="2500" dirty="0"/>
              <a:t> </a:t>
            </a:r>
            <a:r>
              <a:rPr lang="en-US" sz="2500" dirty="0" err="1"/>
              <a:t>perkara</a:t>
            </a:r>
            <a:endParaRPr lang="en-US" sz="25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9605635" cy="3448595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en-US" b="1" dirty="0" err="1"/>
              <a:t>Apabila</a:t>
            </a:r>
            <a:r>
              <a:rPr lang="en-US" b="1" dirty="0"/>
              <a:t> </a:t>
            </a:r>
            <a:r>
              <a:rPr lang="en-US" b="1" dirty="0" err="1"/>
              <a:t>dicermati</a:t>
            </a:r>
            <a:r>
              <a:rPr lang="en-US" b="1" dirty="0"/>
              <a:t> </a:t>
            </a:r>
            <a:r>
              <a:rPr lang="en-US" b="1" i="1" dirty="0"/>
              <a:t>Convention on the Rights of the Child </a:t>
            </a:r>
            <a:r>
              <a:rPr lang="en-US" b="1" dirty="0"/>
              <a:t>yang </a:t>
            </a:r>
            <a:r>
              <a:rPr lang="en-US" b="1" dirty="0" err="1"/>
              <a:t>disetujui</a:t>
            </a:r>
            <a:r>
              <a:rPr lang="en-US" b="1" dirty="0"/>
              <a:t> oleh </a:t>
            </a:r>
            <a:r>
              <a:rPr lang="en-US" b="1" dirty="0" err="1"/>
              <a:t>Majelis</a:t>
            </a:r>
            <a:r>
              <a:rPr lang="en-US" b="1" dirty="0"/>
              <a:t> </a:t>
            </a:r>
            <a:r>
              <a:rPr lang="en-US" b="1" dirty="0" err="1"/>
              <a:t>Umum</a:t>
            </a:r>
            <a:r>
              <a:rPr lang="en-US" b="1" dirty="0"/>
              <a:t> PBB pada </a:t>
            </a:r>
            <a:r>
              <a:rPr lang="en-US" b="1" dirty="0" err="1"/>
              <a:t>tanggal</a:t>
            </a:r>
            <a:r>
              <a:rPr lang="en-US" b="1" dirty="0"/>
              <a:t> 20 November 1989, </a:t>
            </a:r>
            <a:r>
              <a:rPr lang="en-US" b="1" dirty="0" err="1"/>
              <a:t>khususnya</a:t>
            </a:r>
            <a:r>
              <a:rPr lang="en-US" b="1" dirty="0"/>
              <a:t> </a:t>
            </a:r>
            <a:r>
              <a:rPr lang="en-US" b="1" dirty="0" err="1"/>
              <a:t>dalam</a:t>
            </a:r>
            <a:r>
              <a:rPr lang="en-US" b="1" dirty="0"/>
              <a:t> Article 14, </a:t>
            </a:r>
            <a:r>
              <a:rPr lang="en-US" b="1" dirty="0" err="1"/>
              <a:t>terkandung</a:t>
            </a:r>
            <a:r>
              <a:rPr lang="en-US" b="1" dirty="0"/>
              <a:t> </a:t>
            </a:r>
            <a:r>
              <a:rPr lang="en-US" b="1" dirty="0" err="1"/>
              <a:t>makna</a:t>
            </a:r>
            <a:r>
              <a:rPr lang="en-US" b="1" dirty="0"/>
              <a:t> </a:t>
            </a:r>
            <a:r>
              <a:rPr lang="en-US" b="1" dirty="0" err="1"/>
              <a:t>bahwa</a:t>
            </a:r>
            <a:r>
              <a:rPr lang="en-US" b="1" dirty="0"/>
              <a:t> </a:t>
            </a:r>
            <a:r>
              <a:rPr lang="en-US" b="1" dirty="0" err="1"/>
              <a:t>hak</a:t>
            </a:r>
            <a:r>
              <a:rPr lang="en-US" b="1" dirty="0"/>
              <a:t> </a:t>
            </a:r>
            <a:r>
              <a:rPr lang="en-US" b="1" dirty="0" err="1"/>
              <a:t>anak</a:t>
            </a:r>
            <a:r>
              <a:rPr lang="en-US" b="1" dirty="0"/>
              <a:t> </a:t>
            </a:r>
            <a:r>
              <a:rPr lang="en-US" b="1" dirty="0" err="1"/>
              <a:t>dalam</a:t>
            </a:r>
            <a:r>
              <a:rPr lang="en-US" b="1" dirty="0"/>
              <a:t> </a:t>
            </a:r>
            <a:r>
              <a:rPr lang="en-US" b="1" dirty="0" err="1"/>
              <a:t>berpikir</a:t>
            </a:r>
            <a:r>
              <a:rPr lang="en-US" b="1" dirty="0"/>
              <a:t>, </a:t>
            </a:r>
            <a:r>
              <a:rPr lang="en-US" b="1" dirty="0" err="1"/>
              <a:t>hati</a:t>
            </a:r>
            <a:r>
              <a:rPr lang="en-US" b="1" dirty="0"/>
              <a:t> Nurani dan </a:t>
            </a:r>
            <a:r>
              <a:rPr lang="en-US" b="1" dirty="0" err="1"/>
              <a:t>beragama</a:t>
            </a:r>
            <a:r>
              <a:rPr lang="en-US" b="1" dirty="0"/>
              <a:t> </a:t>
            </a:r>
            <a:r>
              <a:rPr lang="en-US" b="1" dirty="0" err="1"/>
              <a:t>harus</a:t>
            </a:r>
            <a:r>
              <a:rPr lang="en-US" b="1" dirty="0"/>
              <a:t> </a:t>
            </a:r>
            <a:r>
              <a:rPr lang="en-US" b="1" dirty="0" err="1"/>
              <a:t>dihormati</a:t>
            </a:r>
            <a:r>
              <a:rPr lang="en-US" b="1" dirty="0"/>
              <a:t>, dan </a:t>
            </a:r>
            <a:r>
              <a:rPr lang="en-US" b="1" dirty="0" err="1"/>
              <a:t>dalam</a:t>
            </a:r>
            <a:r>
              <a:rPr lang="en-US" b="1" dirty="0"/>
              <a:t> </a:t>
            </a:r>
            <a:r>
              <a:rPr lang="en-US" b="1" dirty="0" err="1"/>
              <a:t>batasan-batasan</a:t>
            </a:r>
            <a:r>
              <a:rPr lang="en-US" b="1" dirty="0"/>
              <a:t> </a:t>
            </a:r>
            <a:r>
              <a:rPr lang="en-US" b="1" dirty="0" err="1"/>
              <a:t>tertentu</a:t>
            </a:r>
            <a:r>
              <a:rPr lang="en-US" b="1" dirty="0"/>
              <a:t> </a:t>
            </a:r>
            <a:r>
              <a:rPr lang="en-US" b="1" dirty="0" err="1"/>
              <a:t>ada</a:t>
            </a:r>
            <a:r>
              <a:rPr lang="en-US" b="1" dirty="0"/>
              <a:t> </a:t>
            </a:r>
            <a:r>
              <a:rPr lang="en-US" b="1" dirty="0" err="1"/>
              <a:t>peran</a:t>
            </a:r>
            <a:r>
              <a:rPr lang="en-US" b="1" dirty="0"/>
              <a:t> orang lain di </a:t>
            </a:r>
            <a:r>
              <a:rPr lang="en-US" b="1" dirty="0" err="1"/>
              <a:t>luar</a:t>
            </a:r>
            <a:r>
              <a:rPr lang="en-US" b="1" dirty="0"/>
              <a:t> </a:t>
            </a:r>
            <a:r>
              <a:rPr lang="en-US" b="1" dirty="0" err="1"/>
              <a:t>diri</a:t>
            </a:r>
            <a:r>
              <a:rPr lang="en-US" b="1" dirty="0"/>
              <a:t> </a:t>
            </a:r>
            <a:r>
              <a:rPr lang="en-US" b="1" dirty="0" err="1"/>
              <a:t>si</a:t>
            </a:r>
            <a:r>
              <a:rPr lang="en-US" b="1" dirty="0"/>
              <a:t> </a:t>
            </a:r>
            <a:r>
              <a:rPr lang="en-US" b="1" dirty="0" err="1"/>
              <a:t>anak</a:t>
            </a:r>
            <a:r>
              <a:rPr lang="en-US" b="1" dirty="0"/>
              <a:t>, </a:t>
            </a:r>
            <a:r>
              <a:rPr lang="en-US" b="1" dirty="0" err="1"/>
              <a:t>yaitu</a:t>
            </a:r>
            <a:r>
              <a:rPr lang="en-US" b="1" dirty="0"/>
              <a:t> orang </a:t>
            </a:r>
            <a:r>
              <a:rPr lang="en-US" b="1" dirty="0" err="1"/>
              <a:t>tua</a:t>
            </a:r>
            <a:r>
              <a:rPr lang="en-US" b="1" dirty="0"/>
              <a:t> </a:t>
            </a:r>
            <a:r>
              <a:rPr lang="en-US" b="1" dirty="0" err="1"/>
              <a:t>atau</a:t>
            </a:r>
            <a:r>
              <a:rPr lang="en-US" b="1" dirty="0"/>
              <a:t> </a:t>
            </a:r>
            <a:r>
              <a:rPr lang="en-US" b="1" dirty="0" err="1"/>
              <a:t>wali</a:t>
            </a:r>
            <a:r>
              <a:rPr lang="en-US" b="1" dirty="0"/>
              <a:t> yang </a:t>
            </a:r>
            <a:r>
              <a:rPr lang="en-US" b="1" dirty="0" err="1"/>
              <a:t>memberi</a:t>
            </a:r>
            <a:r>
              <a:rPr lang="en-US" b="1" dirty="0"/>
              <a:t> </a:t>
            </a:r>
            <a:r>
              <a:rPr lang="en-US" b="1" dirty="0" err="1"/>
              <a:t>pengarahan</a:t>
            </a:r>
            <a:r>
              <a:rPr lang="en-US" b="1" dirty="0"/>
              <a:t> </a:t>
            </a:r>
            <a:r>
              <a:rPr lang="en-US" b="1" dirty="0" err="1"/>
              <a:t>kepada</a:t>
            </a:r>
            <a:r>
              <a:rPr lang="en-US" b="1" dirty="0"/>
              <a:t> </a:t>
            </a:r>
            <a:r>
              <a:rPr lang="en-US" b="1" dirty="0" err="1"/>
              <a:t>anak</a:t>
            </a:r>
            <a:r>
              <a:rPr lang="en-US" b="1" dirty="0"/>
              <a:t> </a:t>
            </a:r>
            <a:r>
              <a:rPr lang="en-US" b="1" dirty="0" err="1"/>
              <a:t>dalam</a:t>
            </a:r>
            <a:r>
              <a:rPr lang="en-US" b="1" dirty="0"/>
              <a:t> </a:t>
            </a:r>
            <a:r>
              <a:rPr lang="en-US" b="1" dirty="0" err="1"/>
              <a:t>menerapkan</a:t>
            </a:r>
            <a:r>
              <a:rPr lang="en-US" b="1" dirty="0"/>
              <a:t> </a:t>
            </a:r>
            <a:r>
              <a:rPr lang="en-US" b="1" dirty="0" err="1"/>
              <a:t>haknya</a:t>
            </a:r>
            <a:r>
              <a:rPr lang="en-US" b="1" dirty="0"/>
              <a:t> </a:t>
            </a:r>
            <a:r>
              <a:rPr lang="en-US" b="1" dirty="0" err="1"/>
              <a:t>dengan</a:t>
            </a:r>
            <a:r>
              <a:rPr lang="en-US" b="1" dirty="0"/>
              <a:t> </a:t>
            </a:r>
            <a:r>
              <a:rPr lang="en-US" b="1" dirty="0" err="1"/>
              <a:t>cara</a:t>
            </a:r>
            <a:r>
              <a:rPr lang="en-US" b="1" dirty="0"/>
              <a:t> yang </a:t>
            </a:r>
            <a:r>
              <a:rPr lang="en-US" b="1" dirty="0" err="1"/>
              <a:t>sesuai</a:t>
            </a:r>
            <a:r>
              <a:rPr lang="en-US" b="1" dirty="0"/>
              <a:t> </a:t>
            </a:r>
            <a:r>
              <a:rPr lang="en-US" b="1" dirty="0" err="1"/>
              <a:t>perkembangan</a:t>
            </a:r>
            <a:r>
              <a:rPr lang="en-US" b="1" dirty="0"/>
              <a:t> </a:t>
            </a:r>
            <a:r>
              <a:rPr lang="en-US" b="1" dirty="0" err="1"/>
              <a:t>kemampuan</a:t>
            </a:r>
            <a:r>
              <a:rPr lang="en-US" b="1" dirty="0"/>
              <a:t> </a:t>
            </a:r>
            <a:r>
              <a:rPr lang="en-US" b="1" dirty="0" err="1"/>
              <a:t>anak</a:t>
            </a:r>
            <a:r>
              <a:rPr lang="en-US" dirty="0"/>
              <a:t>,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mengingat</a:t>
            </a:r>
            <a:r>
              <a:rPr lang="en-US" dirty="0"/>
              <a:t> </a:t>
            </a:r>
            <a:r>
              <a:rPr lang="en-US" dirty="0" err="1"/>
              <a:t>psikis</a:t>
            </a:r>
            <a:r>
              <a:rPr lang="en-US" dirty="0"/>
              <a:t>, </a:t>
            </a:r>
            <a:r>
              <a:rPr lang="en-US" dirty="0" err="1"/>
              <a:t>emosional</a:t>
            </a:r>
            <a:r>
              <a:rPr lang="en-US" dirty="0"/>
              <a:t>, dan spiritual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dirty="0" err="1"/>
              <a:t>masih</a:t>
            </a:r>
            <a:r>
              <a:rPr lang="en-US" dirty="0"/>
              <a:t> </a:t>
            </a:r>
            <a:r>
              <a:rPr lang="en-US" dirty="0" err="1"/>
              <a:t>perlu</a:t>
            </a:r>
            <a:r>
              <a:rPr lang="en-US" dirty="0"/>
              <a:t> </a:t>
            </a:r>
            <a:r>
              <a:rPr lang="en-US" dirty="0" err="1"/>
              <a:t>adanya</a:t>
            </a:r>
            <a:r>
              <a:rPr lang="en-US" dirty="0"/>
              <a:t> </a:t>
            </a:r>
            <a:r>
              <a:rPr lang="en-US" dirty="0" err="1"/>
              <a:t>pembimbingan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orang </a:t>
            </a:r>
            <a:r>
              <a:rPr lang="en-US" dirty="0" err="1"/>
              <a:t>dewasa</a:t>
            </a:r>
            <a:r>
              <a:rPr lang="en-US" dirty="0"/>
              <a:t> yang </a:t>
            </a:r>
            <a:r>
              <a:rPr lang="en-US" dirty="0" err="1"/>
              <a:t>mampu</a:t>
            </a:r>
            <a:r>
              <a:rPr lang="en-US" dirty="0"/>
              <a:t> dan </a:t>
            </a:r>
            <a:r>
              <a:rPr lang="en-US" dirty="0" err="1"/>
              <a:t>mempunyai</a:t>
            </a:r>
            <a:r>
              <a:rPr lang="en-US" dirty="0"/>
              <a:t> </a:t>
            </a:r>
            <a:r>
              <a:rPr lang="en-US" dirty="0" err="1"/>
              <a:t>wewenang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. </a:t>
            </a:r>
            <a:r>
              <a:rPr lang="en-US" dirty="0" err="1"/>
              <a:t>Bahkan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sv-SE" dirty="0"/>
              <a:t>ketentuan konvensi tersebut, kebebasan untuk memanifestasikan agama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keyakinannya</a:t>
            </a:r>
            <a:r>
              <a:rPr lang="en-US" dirty="0"/>
              <a:t> </a:t>
            </a:r>
            <a:r>
              <a:rPr lang="en-US" dirty="0" err="1"/>
              <a:t>tunduk</a:t>
            </a:r>
            <a:r>
              <a:rPr lang="en-US" dirty="0"/>
              <a:t> pada </a:t>
            </a:r>
            <a:r>
              <a:rPr lang="en-US" dirty="0" err="1"/>
              <a:t>pembatasan-pembatasan</a:t>
            </a:r>
            <a:r>
              <a:rPr lang="en-US" dirty="0"/>
              <a:t> yang </a:t>
            </a:r>
            <a:r>
              <a:rPr lang="en-US" dirty="0" err="1"/>
              <a:t>ditetapkan</a:t>
            </a:r>
            <a:r>
              <a:rPr lang="en-US" dirty="0"/>
              <a:t> oleh </a:t>
            </a:r>
            <a:r>
              <a:rPr lang="en-US" dirty="0" err="1"/>
              <a:t>peraturan</a:t>
            </a:r>
            <a:r>
              <a:rPr lang="en-US" dirty="0"/>
              <a:t> </a:t>
            </a:r>
            <a:r>
              <a:rPr lang="en-US" dirty="0" err="1"/>
              <a:t>perundang-undangan</a:t>
            </a:r>
            <a:r>
              <a:rPr lang="en-US" dirty="0"/>
              <a:t>, </a:t>
            </a:r>
            <a:r>
              <a:rPr lang="en-US" dirty="0" err="1"/>
              <a:t>semua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juga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melindungi</a:t>
            </a:r>
            <a:r>
              <a:rPr lang="en-US" dirty="0"/>
              <a:t> </a:t>
            </a:r>
            <a:r>
              <a:rPr lang="en-US" dirty="0" err="1"/>
              <a:t>keamanan</a:t>
            </a:r>
            <a:r>
              <a:rPr lang="en-US" dirty="0"/>
              <a:t>, </a:t>
            </a:r>
            <a:r>
              <a:rPr lang="en-US" dirty="0" err="1"/>
              <a:t>ketertiban</a:t>
            </a:r>
            <a:r>
              <a:rPr lang="en-US" dirty="0"/>
              <a:t>, moral, dan </a:t>
            </a:r>
            <a:r>
              <a:rPr lang="en-US" dirty="0" err="1"/>
              <a:t>hak</a:t>
            </a:r>
            <a:r>
              <a:rPr lang="en-US" dirty="0"/>
              <a:t> </a:t>
            </a:r>
            <a:r>
              <a:rPr lang="en-US" dirty="0" err="1"/>
              <a:t>asasi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kebebasan</a:t>
            </a:r>
            <a:r>
              <a:rPr lang="en-US" dirty="0"/>
              <a:t> orang lain,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kebebasan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</a:t>
            </a:r>
            <a:r>
              <a:rPr lang="en-US" dirty="0" err="1"/>
              <a:t>dimaksud</a:t>
            </a:r>
            <a:r>
              <a:rPr lang="en-US" dirty="0"/>
              <a:t> </a:t>
            </a:r>
            <a:r>
              <a:rPr lang="en-US" dirty="0" err="1"/>
              <a:t>bukan</a:t>
            </a:r>
            <a:r>
              <a:rPr lang="en-US" dirty="0"/>
              <a:t> </a:t>
            </a:r>
            <a:r>
              <a:rPr lang="en-US" dirty="0" err="1"/>
              <a:t>bebas</a:t>
            </a:r>
            <a:r>
              <a:rPr lang="en-US" dirty="0"/>
              <a:t> </a:t>
            </a:r>
            <a:r>
              <a:rPr lang="en-US" dirty="0" err="1"/>
              <a:t>berekspresi</a:t>
            </a:r>
            <a:r>
              <a:rPr lang="en-US" dirty="0"/>
              <a:t> </a:t>
            </a:r>
            <a:r>
              <a:rPr lang="en-US" dirty="0" err="1"/>
              <a:t>sebebasbebasnya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3294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500" dirty="0" err="1"/>
              <a:t>Pertimbangan</a:t>
            </a:r>
            <a:r>
              <a:rPr lang="en-US" sz="2500" dirty="0"/>
              <a:t> </a:t>
            </a:r>
            <a:r>
              <a:rPr lang="en-US" sz="2500" dirty="0" err="1"/>
              <a:t>majelis</a:t>
            </a:r>
            <a:r>
              <a:rPr lang="en-US" sz="2500" dirty="0"/>
              <a:t> </a:t>
            </a:r>
            <a:br>
              <a:rPr lang="en-US" sz="2500" dirty="0"/>
            </a:br>
            <a:r>
              <a:rPr lang="en-US" sz="2500" dirty="0"/>
              <a:t>TENTANG </a:t>
            </a:r>
            <a:r>
              <a:rPr lang="en-US" sz="2500" dirty="0" err="1"/>
              <a:t>Pokok</a:t>
            </a:r>
            <a:r>
              <a:rPr lang="en-US" sz="2500" dirty="0"/>
              <a:t> </a:t>
            </a:r>
            <a:r>
              <a:rPr lang="en-US" sz="2500" dirty="0" err="1"/>
              <a:t>perkara</a:t>
            </a:r>
            <a:endParaRPr lang="en-US" sz="25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915369" cy="3448595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n-US" b="1" dirty="0" err="1"/>
              <a:t>Mewajibkan</a:t>
            </a:r>
            <a:r>
              <a:rPr lang="en-US" b="1" dirty="0"/>
              <a:t>, </a:t>
            </a:r>
            <a:r>
              <a:rPr lang="en-US" b="1" dirty="0" err="1"/>
              <a:t>memerintahkan</a:t>
            </a:r>
            <a:r>
              <a:rPr lang="en-US" b="1" dirty="0"/>
              <a:t>, </a:t>
            </a:r>
            <a:r>
              <a:rPr lang="en-US" b="1" dirty="0" err="1"/>
              <a:t>mensyaratkan</a:t>
            </a:r>
            <a:r>
              <a:rPr lang="en-US" b="1" dirty="0"/>
              <a:t>, </a:t>
            </a:r>
            <a:r>
              <a:rPr lang="en-US" b="1" dirty="0" err="1"/>
              <a:t>mengimbau</a:t>
            </a:r>
            <a:r>
              <a:rPr lang="en-US" b="1" dirty="0"/>
              <a:t> </a:t>
            </a:r>
            <a:r>
              <a:rPr lang="en-US" b="1" dirty="0" err="1"/>
              <a:t>ataupun</a:t>
            </a:r>
            <a:r>
              <a:rPr lang="en-US" b="1" dirty="0"/>
              <a:t> </a:t>
            </a:r>
            <a:r>
              <a:rPr lang="en-US" b="1" dirty="0" err="1"/>
              <a:t>melarang</a:t>
            </a:r>
            <a:r>
              <a:rPr lang="en-US" b="1" dirty="0"/>
              <a:t> </a:t>
            </a:r>
            <a:r>
              <a:rPr lang="en-US" b="1" dirty="0" err="1"/>
              <a:t>penggunaan</a:t>
            </a:r>
            <a:r>
              <a:rPr lang="en-US" b="1" dirty="0"/>
              <a:t> </a:t>
            </a:r>
            <a:r>
              <a:rPr lang="en-US" b="1" dirty="0" err="1"/>
              <a:t>seragam</a:t>
            </a:r>
            <a:r>
              <a:rPr lang="en-US" b="1" dirty="0"/>
              <a:t> dan </a:t>
            </a:r>
            <a:r>
              <a:rPr lang="en-US" b="1" dirty="0" err="1"/>
              <a:t>atribut</a:t>
            </a:r>
            <a:r>
              <a:rPr lang="en-US" b="1" dirty="0"/>
              <a:t> </a:t>
            </a:r>
            <a:r>
              <a:rPr lang="en-US" b="1" dirty="0" err="1"/>
              <a:t>dengan</a:t>
            </a:r>
            <a:r>
              <a:rPr lang="en-US" b="1" dirty="0"/>
              <a:t> </a:t>
            </a:r>
            <a:r>
              <a:rPr lang="en-US" b="1" dirty="0" err="1"/>
              <a:t>kekhasan</a:t>
            </a:r>
            <a:r>
              <a:rPr lang="en-US" b="1" dirty="0"/>
              <a:t> agama </a:t>
            </a:r>
            <a:r>
              <a:rPr lang="en-US" b="1" dirty="0" err="1"/>
              <a:t>tertentu</a:t>
            </a:r>
            <a:r>
              <a:rPr lang="en-US" b="1" dirty="0"/>
              <a:t> </a:t>
            </a:r>
            <a:r>
              <a:rPr lang="en-US" b="1" dirty="0" err="1"/>
              <a:t>kepada</a:t>
            </a:r>
            <a:r>
              <a:rPr lang="en-US" b="1" dirty="0"/>
              <a:t> </a:t>
            </a:r>
            <a:r>
              <a:rPr lang="en-US" b="1" dirty="0" err="1"/>
              <a:t>penganutnya</a:t>
            </a:r>
            <a:r>
              <a:rPr lang="en-US" b="1" dirty="0"/>
              <a:t> </a:t>
            </a:r>
            <a:r>
              <a:rPr lang="en-US" b="1" dirty="0" err="1"/>
              <a:t>adalah</a:t>
            </a:r>
            <a:r>
              <a:rPr lang="en-US" b="1" dirty="0"/>
              <a:t> </a:t>
            </a:r>
            <a:r>
              <a:rPr lang="en-US" b="1" dirty="0" err="1"/>
              <a:t>merupakan</a:t>
            </a:r>
            <a:r>
              <a:rPr lang="en-US" b="1" dirty="0"/>
              <a:t> </a:t>
            </a:r>
            <a:r>
              <a:rPr lang="en-US" b="1" dirty="0" err="1"/>
              <a:t>pembiasaan</a:t>
            </a:r>
            <a:r>
              <a:rPr lang="en-US" b="1" dirty="0"/>
              <a:t> </a:t>
            </a:r>
            <a:r>
              <a:rPr lang="en-US" b="1" dirty="0" err="1"/>
              <a:t>dalam</a:t>
            </a:r>
            <a:r>
              <a:rPr lang="en-US" b="1" dirty="0"/>
              <a:t> proses </a:t>
            </a:r>
            <a:r>
              <a:rPr lang="en-US" b="1" dirty="0" err="1"/>
              <a:t>belajar</a:t>
            </a:r>
            <a:r>
              <a:rPr lang="en-US" b="1" dirty="0"/>
              <a:t> </a:t>
            </a:r>
            <a:r>
              <a:rPr lang="en-US" b="1" dirty="0" err="1"/>
              <a:t>mengajar</a:t>
            </a:r>
            <a:r>
              <a:rPr lang="en-US" b="1" dirty="0"/>
              <a:t> </a:t>
            </a:r>
            <a:r>
              <a:rPr lang="en-US" b="1" dirty="0" err="1"/>
              <a:t>bagi</a:t>
            </a:r>
            <a:r>
              <a:rPr lang="en-US" b="1" dirty="0"/>
              <a:t> </a:t>
            </a:r>
            <a:r>
              <a:rPr lang="en-US" b="1" dirty="0" err="1"/>
              <a:t>peserta</a:t>
            </a:r>
            <a:r>
              <a:rPr lang="en-US" b="1" dirty="0"/>
              <a:t> </a:t>
            </a:r>
            <a:r>
              <a:rPr lang="en-US" b="1" dirty="0" err="1"/>
              <a:t>didik</a:t>
            </a:r>
            <a:r>
              <a:rPr lang="en-US" b="1" dirty="0"/>
              <a:t> yang </a:t>
            </a:r>
            <a:r>
              <a:rPr lang="en-US" b="1" dirty="0" err="1"/>
              <a:t>belum</a:t>
            </a:r>
            <a:r>
              <a:rPr lang="en-US" b="1" dirty="0"/>
              <a:t> </a:t>
            </a:r>
            <a:r>
              <a:rPr lang="en-US" b="1" dirty="0" err="1"/>
              <a:t>dewasa</a:t>
            </a:r>
            <a:r>
              <a:rPr lang="en-US" b="1" dirty="0"/>
              <a:t> </a:t>
            </a:r>
            <a:r>
              <a:rPr lang="en-US" dirty="0" err="1"/>
              <a:t>sehingga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terbiasa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mencapai</a:t>
            </a:r>
            <a:r>
              <a:rPr lang="en-US" dirty="0"/>
              <a:t> </a:t>
            </a:r>
            <a:r>
              <a:rPr lang="en-US" dirty="0" err="1"/>
              <a:t>tujuan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rangka</a:t>
            </a:r>
            <a:r>
              <a:rPr lang="en-US" dirty="0"/>
              <a:t> </a:t>
            </a:r>
            <a:r>
              <a:rPr lang="en-US" dirty="0" err="1"/>
              <a:t>mencerdaskan</a:t>
            </a:r>
            <a:r>
              <a:rPr lang="en-US" dirty="0"/>
              <a:t> </a:t>
            </a:r>
            <a:r>
              <a:rPr lang="en-US" dirty="0" err="1"/>
              <a:t>kehidupan</a:t>
            </a:r>
            <a:r>
              <a:rPr lang="en-US" dirty="0"/>
              <a:t> </a:t>
            </a:r>
            <a:r>
              <a:rPr lang="en-US" dirty="0" err="1"/>
              <a:t>bangsa</a:t>
            </a:r>
            <a:r>
              <a:rPr lang="en-US" dirty="0"/>
              <a:t>, dan </a:t>
            </a:r>
            <a:r>
              <a:rPr lang="en-US" dirty="0" err="1"/>
              <a:t>bertujuan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berkembangnya</a:t>
            </a:r>
            <a:r>
              <a:rPr lang="en-US" dirty="0"/>
              <a:t> </a:t>
            </a:r>
            <a:r>
              <a:rPr lang="en-US" dirty="0" err="1"/>
              <a:t>potensi</a:t>
            </a:r>
            <a:r>
              <a:rPr lang="en-US" dirty="0"/>
              <a:t> </a:t>
            </a:r>
            <a:r>
              <a:rPr lang="en-US" dirty="0" err="1"/>
              <a:t>peserta</a:t>
            </a:r>
            <a:r>
              <a:rPr lang="en-US" dirty="0"/>
              <a:t> </a:t>
            </a:r>
            <a:r>
              <a:rPr lang="en-US" dirty="0" err="1"/>
              <a:t>didik</a:t>
            </a:r>
            <a:r>
              <a:rPr lang="en-US" dirty="0"/>
              <a:t> agar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manusia</a:t>
            </a:r>
            <a:r>
              <a:rPr lang="en-US" dirty="0"/>
              <a:t> yang </a:t>
            </a:r>
            <a:r>
              <a:rPr lang="en-US" dirty="0" err="1"/>
              <a:t>beriman</a:t>
            </a:r>
            <a:r>
              <a:rPr lang="en-US" dirty="0"/>
              <a:t> dan </a:t>
            </a:r>
            <a:r>
              <a:rPr lang="en-US" dirty="0" err="1"/>
              <a:t>bertakwa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Tuhan</a:t>
            </a:r>
            <a:r>
              <a:rPr lang="en-US" dirty="0"/>
              <a:t> Yang </a:t>
            </a:r>
            <a:r>
              <a:rPr lang="en-US" dirty="0" err="1"/>
              <a:t>Maha</a:t>
            </a:r>
            <a:r>
              <a:rPr lang="en-US" dirty="0"/>
              <a:t> </a:t>
            </a:r>
            <a:r>
              <a:rPr lang="en-US" dirty="0" err="1"/>
              <a:t>Esa</a:t>
            </a:r>
            <a:r>
              <a:rPr lang="en-US" dirty="0"/>
              <a:t>, </a:t>
            </a:r>
            <a:r>
              <a:rPr lang="en-US" dirty="0" err="1"/>
              <a:t>berakhlak</a:t>
            </a:r>
            <a:r>
              <a:rPr lang="en-US" dirty="0"/>
              <a:t> </a:t>
            </a:r>
            <a:r>
              <a:rPr lang="en-US" dirty="0" err="1"/>
              <a:t>mulia</a:t>
            </a:r>
            <a:r>
              <a:rPr lang="en-US" dirty="0"/>
              <a:t> dan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tersebut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perwujudan</a:t>
            </a:r>
            <a:r>
              <a:rPr lang="en-US" dirty="0"/>
              <a:t> </a:t>
            </a:r>
            <a:r>
              <a:rPr lang="en-US" dirty="0" err="1"/>
              <a:t>pelaksanaan</a:t>
            </a:r>
            <a:r>
              <a:rPr lang="en-US" dirty="0"/>
              <a:t> </a:t>
            </a:r>
            <a:r>
              <a:rPr lang="en-US" dirty="0" err="1"/>
              <a:t>ajaran</a:t>
            </a:r>
            <a:r>
              <a:rPr lang="en-US" dirty="0"/>
              <a:t> </a:t>
            </a:r>
            <a:r>
              <a:rPr lang="en-US" dirty="0" err="1"/>
              <a:t>beribadah</a:t>
            </a:r>
            <a:r>
              <a:rPr lang="en-US" dirty="0"/>
              <a:t> yang </a:t>
            </a:r>
            <a:r>
              <a:rPr lang="en-US" dirty="0" err="1"/>
              <a:t>sesuai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amanat</a:t>
            </a:r>
            <a:r>
              <a:rPr lang="en-US" dirty="0"/>
              <a:t> </a:t>
            </a:r>
            <a:r>
              <a:rPr lang="en-US" dirty="0" err="1"/>
              <a:t>Pasal</a:t>
            </a:r>
            <a:r>
              <a:rPr lang="en-US" dirty="0"/>
              <a:t> 29 UUD 1945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27A04C9-DCE8-41A0-8692-AA3A0B03F619}"/>
              </a:ext>
            </a:extLst>
          </p:cNvPr>
          <p:cNvSpPr txBox="1">
            <a:spLocks/>
          </p:cNvSpPr>
          <p:nvPr/>
        </p:nvSpPr>
        <p:spPr>
          <a:xfrm>
            <a:off x="6514631" y="2029928"/>
            <a:ext cx="4915369" cy="34485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600" dirty="0" err="1"/>
              <a:t>Objek</a:t>
            </a:r>
            <a:r>
              <a:rPr lang="en-US" sz="1600" dirty="0"/>
              <a:t> </a:t>
            </a:r>
            <a:r>
              <a:rPr lang="en-US" sz="1600" dirty="0" err="1"/>
              <a:t>permohonan</a:t>
            </a:r>
            <a:r>
              <a:rPr lang="en-US" sz="1600" dirty="0"/>
              <a:t> </a:t>
            </a:r>
            <a:r>
              <a:rPr lang="en-US" sz="1600" dirty="0" err="1"/>
              <a:t>keberatan</a:t>
            </a:r>
            <a:r>
              <a:rPr lang="en-US" sz="1600" dirty="0"/>
              <a:t> </a:t>
            </a:r>
            <a:r>
              <a:rPr lang="en-US" sz="1600" dirty="0" err="1"/>
              <a:t>hak</a:t>
            </a:r>
            <a:r>
              <a:rPr lang="en-US" sz="1600" dirty="0"/>
              <a:t> uji </a:t>
            </a:r>
            <a:r>
              <a:rPr lang="en-US" sz="1600" dirty="0" err="1"/>
              <a:t>materiil</a:t>
            </a:r>
            <a:r>
              <a:rPr lang="en-US" sz="1600" dirty="0"/>
              <a:t> yang </a:t>
            </a:r>
            <a:r>
              <a:rPr lang="en-US" sz="1600" dirty="0" err="1"/>
              <a:t>memberi</a:t>
            </a:r>
            <a:r>
              <a:rPr lang="en-US" sz="1600" dirty="0"/>
              <a:t> </a:t>
            </a:r>
            <a:r>
              <a:rPr lang="en-US" sz="1600" dirty="0" err="1"/>
              <a:t>kebebasan</a:t>
            </a:r>
            <a:r>
              <a:rPr lang="en-US" sz="1600" dirty="0"/>
              <a:t> </a:t>
            </a:r>
            <a:r>
              <a:rPr lang="en-US" sz="1600" dirty="0" err="1"/>
              <a:t>untuk</a:t>
            </a:r>
            <a:r>
              <a:rPr lang="en-US" sz="1600" dirty="0"/>
              <a:t> </a:t>
            </a:r>
            <a:r>
              <a:rPr lang="en-US" sz="1600" dirty="0" err="1"/>
              <a:t>memilih</a:t>
            </a:r>
            <a:r>
              <a:rPr lang="en-US" sz="1600" dirty="0"/>
              <a:t> </a:t>
            </a:r>
            <a:r>
              <a:rPr lang="en-US" sz="1600" dirty="0" err="1"/>
              <a:t>seragam</a:t>
            </a:r>
            <a:r>
              <a:rPr lang="en-US" sz="1600" dirty="0"/>
              <a:t> dan </a:t>
            </a:r>
            <a:r>
              <a:rPr lang="en-US" sz="1600" dirty="0" err="1"/>
              <a:t>atribut</a:t>
            </a:r>
            <a:r>
              <a:rPr lang="en-US" sz="1600" dirty="0"/>
              <a:t> di </a:t>
            </a:r>
            <a:r>
              <a:rPr lang="en-US" sz="1600" dirty="0" err="1"/>
              <a:t>sekolah</a:t>
            </a:r>
            <a:r>
              <a:rPr lang="en-US" sz="1600" dirty="0"/>
              <a:t> </a:t>
            </a:r>
            <a:r>
              <a:rPr lang="en-US" sz="1600" dirty="0" err="1"/>
              <a:t>justeru</a:t>
            </a:r>
            <a:r>
              <a:rPr lang="en-US" sz="1600" dirty="0"/>
              <a:t> </a:t>
            </a:r>
            <a:r>
              <a:rPr lang="en-US" sz="1600" dirty="0" err="1"/>
              <a:t>akan</a:t>
            </a:r>
            <a:r>
              <a:rPr lang="en-US" sz="1600" dirty="0"/>
              <a:t> </a:t>
            </a:r>
            <a:r>
              <a:rPr lang="en-US" sz="1600" dirty="0" err="1"/>
              <a:t>menimbulkan</a:t>
            </a:r>
            <a:r>
              <a:rPr lang="en-US" sz="1600" dirty="0"/>
              <a:t> </a:t>
            </a:r>
            <a:r>
              <a:rPr lang="en-US" sz="1600" dirty="0" err="1"/>
              <a:t>masalah</a:t>
            </a:r>
            <a:r>
              <a:rPr lang="en-US" sz="1600" dirty="0"/>
              <a:t> </a:t>
            </a:r>
            <a:r>
              <a:rPr lang="en-US" sz="1600" dirty="0" err="1"/>
              <a:t>baru</a:t>
            </a:r>
            <a:r>
              <a:rPr lang="en-US" sz="1600" dirty="0"/>
              <a:t>, </a:t>
            </a:r>
            <a:r>
              <a:rPr lang="en-US" sz="1600" dirty="0" err="1"/>
              <a:t>bahkan</a:t>
            </a:r>
            <a:r>
              <a:rPr lang="en-US" sz="1600" dirty="0"/>
              <a:t> </a:t>
            </a:r>
            <a:r>
              <a:rPr lang="en-US" sz="1600" dirty="0" err="1"/>
              <a:t>dapat</a:t>
            </a:r>
            <a:r>
              <a:rPr lang="en-US" sz="1600" dirty="0"/>
              <a:t> </a:t>
            </a:r>
            <a:r>
              <a:rPr lang="en-US" sz="1600" dirty="0" err="1"/>
              <a:t>terjadi</a:t>
            </a:r>
            <a:r>
              <a:rPr lang="en-US" sz="1600" dirty="0"/>
              <a:t> </a:t>
            </a:r>
            <a:r>
              <a:rPr lang="en-US" sz="1600" dirty="0" err="1"/>
              <a:t>hilangnya</a:t>
            </a:r>
            <a:r>
              <a:rPr lang="en-US" sz="1600" dirty="0"/>
              <a:t> </a:t>
            </a:r>
            <a:r>
              <a:rPr lang="en-US" sz="1600" dirty="0" err="1"/>
              <a:t>atau</a:t>
            </a:r>
            <a:r>
              <a:rPr lang="en-US" sz="1600" dirty="0"/>
              <a:t> </a:t>
            </a:r>
            <a:r>
              <a:rPr lang="en-US" sz="1600" dirty="0" err="1"/>
              <a:t>tidak</a:t>
            </a:r>
            <a:r>
              <a:rPr lang="en-US" sz="1600" dirty="0"/>
              <a:t> </a:t>
            </a:r>
            <a:r>
              <a:rPr lang="en-US" sz="1600" dirty="0" err="1"/>
              <a:t>dipatuhinya</a:t>
            </a:r>
            <a:r>
              <a:rPr lang="en-US" sz="1600" dirty="0"/>
              <a:t> </a:t>
            </a:r>
            <a:r>
              <a:rPr lang="en-US" sz="1600" dirty="0" err="1"/>
              <a:t>norma</a:t>
            </a:r>
            <a:r>
              <a:rPr lang="en-US" sz="1600" dirty="0"/>
              <a:t> </a:t>
            </a:r>
            <a:r>
              <a:rPr lang="en-US" sz="1600" dirty="0" err="1"/>
              <a:t>keagamaan</a:t>
            </a:r>
            <a:r>
              <a:rPr lang="en-US" sz="1600" dirty="0"/>
              <a:t>, </a:t>
            </a:r>
            <a:r>
              <a:rPr lang="en-US" sz="1600" dirty="0" err="1"/>
              <a:t>kesusilaan</a:t>
            </a:r>
            <a:r>
              <a:rPr lang="en-US" sz="1600" dirty="0"/>
              <a:t>, dan </a:t>
            </a:r>
            <a:r>
              <a:rPr lang="en-US" sz="1600" dirty="0" err="1"/>
              <a:t>kesopanan</a:t>
            </a:r>
            <a:r>
              <a:rPr lang="en-US" sz="1600" dirty="0"/>
              <a:t>, </a:t>
            </a:r>
            <a:r>
              <a:rPr lang="en-US" sz="1600" dirty="0" err="1"/>
              <a:t>khususnya</a:t>
            </a:r>
            <a:r>
              <a:rPr lang="en-US" sz="1600" dirty="0"/>
              <a:t> </a:t>
            </a:r>
            <a:r>
              <a:rPr lang="en-US" sz="1600" dirty="0" err="1"/>
              <a:t>bagi</a:t>
            </a:r>
            <a:r>
              <a:rPr lang="en-US" sz="1600" dirty="0"/>
              <a:t> </a:t>
            </a:r>
            <a:r>
              <a:rPr lang="en-US" sz="1600" dirty="0" err="1"/>
              <a:t>peserta</a:t>
            </a:r>
            <a:r>
              <a:rPr lang="en-US" sz="1600" dirty="0"/>
              <a:t> </a:t>
            </a:r>
            <a:r>
              <a:rPr lang="en-US" sz="1600" dirty="0" err="1"/>
              <a:t>didik</a:t>
            </a:r>
            <a:r>
              <a:rPr lang="en-US" sz="1600" dirty="0"/>
              <a:t> yang </a:t>
            </a:r>
            <a:r>
              <a:rPr lang="en-US" sz="1600" dirty="0" err="1"/>
              <a:t>umurnya</a:t>
            </a:r>
            <a:r>
              <a:rPr lang="en-US" sz="1600" dirty="0"/>
              <a:t> </a:t>
            </a:r>
            <a:r>
              <a:rPr lang="en-US" sz="1600" dirty="0" err="1"/>
              <a:t>masih</a:t>
            </a:r>
            <a:r>
              <a:rPr lang="en-US" sz="1600" dirty="0"/>
              <a:t> </a:t>
            </a:r>
            <a:r>
              <a:rPr lang="en-US" sz="1600" dirty="0" err="1"/>
              <a:t>belia</a:t>
            </a:r>
            <a:r>
              <a:rPr lang="en-US" sz="1600" dirty="0"/>
              <a:t> dan </a:t>
            </a:r>
            <a:r>
              <a:rPr lang="en-US" sz="1600" dirty="0" err="1"/>
              <a:t>masih</a:t>
            </a:r>
            <a:r>
              <a:rPr lang="en-US" sz="1600" dirty="0"/>
              <a:t> </a:t>
            </a:r>
            <a:r>
              <a:rPr lang="en-US" sz="1600" dirty="0" err="1"/>
              <a:t>mudah</a:t>
            </a:r>
            <a:r>
              <a:rPr lang="en-US" sz="1600" dirty="0"/>
              <a:t> </a:t>
            </a:r>
            <a:r>
              <a:rPr lang="en-US" sz="1600" dirty="0" err="1"/>
              <a:t>terpengaruh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budaya-budaya</a:t>
            </a:r>
            <a:r>
              <a:rPr lang="en-US" sz="1600" dirty="0"/>
              <a:t> di </a:t>
            </a:r>
            <a:r>
              <a:rPr lang="en-US" sz="1600" dirty="0" err="1"/>
              <a:t>luar</a:t>
            </a:r>
            <a:r>
              <a:rPr lang="en-US" sz="1600" dirty="0"/>
              <a:t> Indonesia yang </a:t>
            </a:r>
            <a:r>
              <a:rPr lang="en-US" sz="1600" dirty="0" err="1"/>
              <a:t>tidak</a:t>
            </a:r>
            <a:r>
              <a:rPr lang="en-US" sz="1600" dirty="0"/>
              <a:t> </a:t>
            </a:r>
            <a:r>
              <a:rPr lang="en-US" sz="1600" dirty="0" err="1"/>
              <a:t>cocok</a:t>
            </a:r>
            <a:r>
              <a:rPr lang="en-US" sz="1600" dirty="0"/>
              <a:t> </a:t>
            </a:r>
            <a:r>
              <a:rPr lang="en-US" sz="1600" dirty="0" err="1"/>
              <a:t>dengan</a:t>
            </a:r>
            <a:r>
              <a:rPr lang="en-US" sz="1600" dirty="0"/>
              <a:t> </a:t>
            </a:r>
            <a:r>
              <a:rPr lang="en-US" sz="1600" dirty="0" err="1"/>
              <a:t>budaya</a:t>
            </a:r>
            <a:r>
              <a:rPr lang="en-US" sz="1600" dirty="0"/>
              <a:t> </a:t>
            </a:r>
            <a:r>
              <a:rPr lang="en-US" sz="1600" dirty="0" err="1"/>
              <a:t>setempat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73144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500" dirty="0" err="1"/>
              <a:t>Pertimbangan</a:t>
            </a:r>
            <a:r>
              <a:rPr lang="en-US" sz="2500" dirty="0"/>
              <a:t> </a:t>
            </a:r>
            <a:r>
              <a:rPr lang="en-US" sz="2500" dirty="0" err="1"/>
              <a:t>majelis</a:t>
            </a:r>
            <a:r>
              <a:rPr lang="en-US" sz="2500" dirty="0"/>
              <a:t> </a:t>
            </a:r>
            <a:br>
              <a:rPr lang="en-US" sz="2500" dirty="0"/>
            </a:br>
            <a:r>
              <a:rPr lang="en-US" sz="2500" dirty="0"/>
              <a:t>TENTANG </a:t>
            </a:r>
            <a:r>
              <a:rPr lang="en-US" sz="2500" dirty="0" err="1"/>
              <a:t>Pokok</a:t>
            </a:r>
            <a:r>
              <a:rPr lang="en-US" sz="2500" dirty="0"/>
              <a:t> </a:t>
            </a:r>
            <a:r>
              <a:rPr lang="en-US" sz="2500" dirty="0" err="1"/>
              <a:t>perkara</a:t>
            </a:r>
            <a:endParaRPr lang="en-US" sz="25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915369" cy="344859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b="1" dirty="0" err="1"/>
              <a:t>Penerbitan</a:t>
            </a:r>
            <a:r>
              <a:rPr lang="en-US" b="1" dirty="0"/>
              <a:t> </a:t>
            </a:r>
            <a:r>
              <a:rPr lang="en-US" b="1" dirty="0" err="1"/>
              <a:t>objek</a:t>
            </a:r>
            <a:r>
              <a:rPr lang="en-US" b="1" dirty="0"/>
              <a:t> </a:t>
            </a:r>
            <a:r>
              <a:rPr lang="en-US" b="1" dirty="0" err="1"/>
              <a:t>permohonan</a:t>
            </a:r>
            <a:r>
              <a:rPr lang="en-US" b="1" dirty="0"/>
              <a:t> </a:t>
            </a:r>
            <a:r>
              <a:rPr lang="en-US" b="1" dirty="0" err="1"/>
              <a:t>keberatan</a:t>
            </a:r>
            <a:r>
              <a:rPr lang="en-US" b="1" dirty="0"/>
              <a:t> </a:t>
            </a:r>
            <a:r>
              <a:rPr lang="en-US" b="1" dirty="0" err="1"/>
              <a:t>hak</a:t>
            </a:r>
            <a:r>
              <a:rPr lang="en-US" b="1" dirty="0"/>
              <a:t> uji </a:t>
            </a:r>
            <a:r>
              <a:rPr lang="en-US" b="1" dirty="0" err="1"/>
              <a:t>materiil</a:t>
            </a:r>
            <a:r>
              <a:rPr lang="en-US" b="1" dirty="0"/>
              <a:t> </a:t>
            </a:r>
            <a:r>
              <a:rPr lang="en-US" b="1" dirty="0" err="1"/>
              <a:t>bertentangan</a:t>
            </a:r>
            <a:r>
              <a:rPr lang="en-US" b="1" dirty="0"/>
              <a:t> </a:t>
            </a:r>
            <a:r>
              <a:rPr lang="en-US" b="1" dirty="0" err="1"/>
              <a:t>dengan</a:t>
            </a:r>
            <a:r>
              <a:rPr lang="en-US" b="1" dirty="0"/>
              <a:t> </a:t>
            </a:r>
            <a:r>
              <a:rPr lang="en-US" b="1" dirty="0" err="1"/>
              <a:t>asas</a:t>
            </a:r>
            <a:r>
              <a:rPr lang="en-US" b="1" dirty="0"/>
              <a:t> </a:t>
            </a:r>
            <a:r>
              <a:rPr lang="en-US" b="1" dirty="0" err="1"/>
              <a:t>pembentukan</a:t>
            </a:r>
            <a:r>
              <a:rPr lang="en-US" b="1" dirty="0"/>
              <a:t> </a:t>
            </a:r>
            <a:r>
              <a:rPr lang="en-US" b="1" dirty="0" err="1"/>
              <a:t>peraturan</a:t>
            </a:r>
            <a:r>
              <a:rPr lang="en-US" b="1" dirty="0"/>
              <a:t> </a:t>
            </a:r>
            <a:r>
              <a:rPr lang="en-US" b="1" dirty="0" err="1"/>
              <a:t>perundang-undangan</a:t>
            </a:r>
            <a:r>
              <a:rPr lang="en-US" b="1" dirty="0"/>
              <a:t> yang </a:t>
            </a:r>
            <a:r>
              <a:rPr lang="en-US" b="1" dirty="0" err="1"/>
              <a:t>baik</a:t>
            </a:r>
            <a:r>
              <a:rPr lang="en-US" dirty="0"/>
              <a:t>, </a:t>
            </a:r>
            <a:r>
              <a:rPr lang="en-US" dirty="0" err="1"/>
              <a:t>khususnya</a:t>
            </a:r>
            <a:r>
              <a:rPr lang="en-US" dirty="0"/>
              <a:t> </a:t>
            </a:r>
            <a:r>
              <a:rPr lang="en-US" dirty="0" err="1"/>
              <a:t>asas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dilaksanakan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kurang</a:t>
            </a:r>
            <a:r>
              <a:rPr lang="en-US" dirty="0"/>
              <a:t> </a:t>
            </a:r>
            <a:r>
              <a:rPr lang="en-US" dirty="0" err="1"/>
              <a:t>memperhitungkan</a:t>
            </a:r>
            <a:r>
              <a:rPr lang="en-US" dirty="0"/>
              <a:t> </a:t>
            </a:r>
            <a:r>
              <a:rPr lang="en-US" dirty="0" err="1"/>
              <a:t>efektivitas</a:t>
            </a:r>
            <a:r>
              <a:rPr lang="en-US" dirty="0"/>
              <a:t> </a:t>
            </a:r>
            <a:r>
              <a:rPr lang="en-US" dirty="0" err="1"/>
              <a:t>peraturan</a:t>
            </a:r>
            <a:r>
              <a:rPr lang="en-US" dirty="0"/>
              <a:t> </a:t>
            </a:r>
            <a:r>
              <a:rPr lang="en-US" dirty="0" err="1"/>
              <a:t>tersebut</a:t>
            </a:r>
            <a:r>
              <a:rPr lang="en-US" dirty="0"/>
              <a:t> di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dan </a:t>
            </a:r>
            <a:r>
              <a:rPr lang="en-US" dirty="0" err="1"/>
              <a:t>asas</a:t>
            </a:r>
            <a:r>
              <a:rPr lang="en-US" dirty="0"/>
              <a:t> </a:t>
            </a:r>
            <a:r>
              <a:rPr lang="en-US" dirty="0" err="1"/>
              <a:t>kedayagunaan</a:t>
            </a:r>
            <a:r>
              <a:rPr lang="en-US" dirty="0"/>
              <a:t> dan </a:t>
            </a:r>
            <a:r>
              <a:rPr lang="en-US" dirty="0" err="1"/>
              <a:t>kehasilgunaan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menyangkut</a:t>
            </a:r>
            <a:r>
              <a:rPr lang="en-US" dirty="0"/>
              <a:t> </a:t>
            </a:r>
            <a:r>
              <a:rPr lang="en-US" dirty="0" err="1"/>
              <a:t>kebutuhan</a:t>
            </a:r>
            <a:r>
              <a:rPr lang="en-US" dirty="0"/>
              <a:t> dan </a:t>
            </a:r>
            <a:r>
              <a:rPr lang="en-US" dirty="0" err="1"/>
              <a:t>manfaatnya</a:t>
            </a:r>
            <a:r>
              <a:rPr lang="en-US" dirty="0"/>
              <a:t> </a:t>
            </a:r>
            <a:r>
              <a:rPr lang="en-US" dirty="0" err="1"/>
              <a:t>peraturan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mengatur</a:t>
            </a:r>
            <a:r>
              <a:rPr lang="en-US" dirty="0"/>
              <a:t> </a:t>
            </a:r>
            <a:r>
              <a:rPr lang="en-US" dirty="0" err="1"/>
              <a:t>kehidupan</a:t>
            </a:r>
            <a:r>
              <a:rPr lang="en-US" dirty="0"/>
              <a:t> </a:t>
            </a:r>
            <a:r>
              <a:rPr lang="en-US" dirty="0" err="1"/>
              <a:t>bermasyarakat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27A04C9-DCE8-41A0-8692-AA3A0B03F619}"/>
              </a:ext>
            </a:extLst>
          </p:cNvPr>
          <p:cNvSpPr txBox="1">
            <a:spLocks/>
          </p:cNvSpPr>
          <p:nvPr/>
        </p:nvSpPr>
        <p:spPr>
          <a:xfrm>
            <a:off x="6514631" y="2029928"/>
            <a:ext cx="4915369" cy="344859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b="1" dirty="0" err="1"/>
              <a:t>Masalah</a:t>
            </a:r>
            <a:r>
              <a:rPr lang="en-US" b="1" dirty="0"/>
              <a:t> </a:t>
            </a:r>
            <a:r>
              <a:rPr lang="en-US" b="1" dirty="0" err="1"/>
              <a:t>pengaturan</a:t>
            </a:r>
            <a:r>
              <a:rPr lang="en-US" b="1" dirty="0"/>
              <a:t> </a:t>
            </a:r>
            <a:r>
              <a:rPr lang="en-US" b="1" dirty="0" err="1"/>
              <a:t>penggunaan</a:t>
            </a:r>
            <a:r>
              <a:rPr lang="en-US" b="1" dirty="0"/>
              <a:t> </a:t>
            </a:r>
            <a:r>
              <a:rPr lang="en-US" b="1" dirty="0" err="1"/>
              <a:t>pakaian</a:t>
            </a:r>
            <a:r>
              <a:rPr lang="en-US" b="1" dirty="0"/>
              <a:t> </a:t>
            </a:r>
            <a:r>
              <a:rPr lang="en-US" b="1" dirty="0" err="1"/>
              <a:t>seragam</a:t>
            </a:r>
            <a:r>
              <a:rPr lang="en-US" b="1" dirty="0"/>
              <a:t> dan </a:t>
            </a:r>
            <a:r>
              <a:rPr lang="en-US" b="1" dirty="0" err="1"/>
              <a:t>atribut</a:t>
            </a:r>
            <a:r>
              <a:rPr lang="en-US" b="1" dirty="0"/>
              <a:t> </a:t>
            </a:r>
            <a:r>
              <a:rPr lang="en-US" b="1" dirty="0" err="1"/>
              <a:t>bagi</a:t>
            </a:r>
            <a:r>
              <a:rPr lang="en-US" b="1" dirty="0"/>
              <a:t> </a:t>
            </a:r>
            <a:r>
              <a:rPr lang="en-US" b="1" dirty="0" err="1"/>
              <a:t>peserta</a:t>
            </a:r>
            <a:r>
              <a:rPr lang="en-US" b="1" dirty="0"/>
              <a:t> </a:t>
            </a:r>
            <a:r>
              <a:rPr lang="en-US" b="1" dirty="0" err="1"/>
              <a:t>didik</a:t>
            </a:r>
            <a:r>
              <a:rPr lang="en-US" b="1" dirty="0"/>
              <a:t>, </a:t>
            </a:r>
            <a:r>
              <a:rPr lang="en-US" b="1" dirty="0" err="1"/>
              <a:t>pendidik</a:t>
            </a:r>
            <a:r>
              <a:rPr lang="en-US" b="1" dirty="0"/>
              <a:t>, dan </a:t>
            </a:r>
            <a:r>
              <a:rPr lang="en-US" b="1" dirty="0" err="1"/>
              <a:t>tenaga</a:t>
            </a:r>
            <a:r>
              <a:rPr lang="en-US" b="1" dirty="0"/>
              <a:t> </a:t>
            </a:r>
            <a:r>
              <a:rPr lang="en-US" b="1" dirty="0" err="1"/>
              <a:t>kependidikan</a:t>
            </a:r>
            <a:r>
              <a:rPr lang="en-US" b="1" dirty="0"/>
              <a:t> di </a:t>
            </a:r>
            <a:r>
              <a:rPr lang="en-US" b="1" dirty="0" err="1"/>
              <a:t>lingkungan</a:t>
            </a:r>
            <a:r>
              <a:rPr lang="en-US" b="1" dirty="0"/>
              <a:t> </a:t>
            </a:r>
            <a:r>
              <a:rPr lang="en-US" b="1" dirty="0" err="1"/>
              <a:t>sekolah</a:t>
            </a:r>
            <a:r>
              <a:rPr lang="en-US" b="1" dirty="0"/>
              <a:t>, </a:t>
            </a:r>
            <a:r>
              <a:rPr lang="en-US" b="1" dirty="0" err="1"/>
              <a:t>terutama</a:t>
            </a:r>
            <a:r>
              <a:rPr lang="en-US" b="1" dirty="0"/>
              <a:t> </a:t>
            </a:r>
            <a:r>
              <a:rPr lang="en-US" b="1" dirty="0" err="1"/>
              <a:t>terkait</a:t>
            </a:r>
            <a:r>
              <a:rPr lang="en-US" b="1" dirty="0"/>
              <a:t> </a:t>
            </a:r>
            <a:r>
              <a:rPr lang="en-US" b="1" dirty="0" err="1"/>
              <a:t>keagamaan</a:t>
            </a:r>
            <a:r>
              <a:rPr lang="en-US" b="1" dirty="0"/>
              <a:t> </a:t>
            </a:r>
            <a:r>
              <a:rPr lang="en-US" b="1" dirty="0" err="1"/>
              <a:t>termasuk</a:t>
            </a:r>
            <a:r>
              <a:rPr lang="en-US" b="1" dirty="0"/>
              <a:t> </a:t>
            </a:r>
            <a:r>
              <a:rPr lang="en-US" b="1" dirty="0" err="1"/>
              <a:t>masalah</a:t>
            </a:r>
            <a:r>
              <a:rPr lang="en-US" b="1" dirty="0"/>
              <a:t> yang </a:t>
            </a:r>
            <a:r>
              <a:rPr lang="en-US" b="1" dirty="0" err="1"/>
              <a:t>bersifat</a:t>
            </a:r>
            <a:r>
              <a:rPr lang="en-US" b="1" dirty="0"/>
              <a:t> </a:t>
            </a:r>
            <a:r>
              <a:rPr lang="en-US" b="1" dirty="0" err="1"/>
              <a:t>sensitif</a:t>
            </a:r>
            <a:r>
              <a:rPr lang="en-US" dirty="0"/>
              <a:t>, </a:t>
            </a:r>
            <a:r>
              <a:rPr lang="en-US" dirty="0" err="1"/>
              <a:t>sehinga</a:t>
            </a:r>
            <a:r>
              <a:rPr lang="en-US" dirty="0"/>
              <a:t> </a:t>
            </a:r>
            <a:r>
              <a:rPr lang="en-US" dirty="0" err="1"/>
              <a:t>perlu</a:t>
            </a:r>
            <a:r>
              <a:rPr lang="en-US" dirty="0"/>
              <a:t> </a:t>
            </a:r>
            <a:r>
              <a:rPr lang="en-US" dirty="0" err="1"/>
              <a:t>dilakukan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pertimbangan</a:t>
            </a:r>
            <a:r>
              <a:rPr lang="en-US" dirty="0"/>
              <a:t> yang </a:t>
            </a:r>
            <a:r>
              <a:rPr lang="en-US" dirty="0" err="1"/>
              <a:t>sangat</a:t>
            </a:r>
            <a:r>
              <a:rPr lang="en-US" dirty="0"/>
              <a:t> </a:t>
            </a:r>
            <a:r>
              <a:rPr lang="en-US" dirty="0" err="1"/>
              <a:t>hati-hati</a:t>
            </a:r>
            <a:r>
              <a:rPr lang="en-US" dirty="0"/>
              <a:t>,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menghindari</a:t>
            </a:r>
            <a:r>
              <a:rPr lang="en-US" dirty="0"/>
              <a:t> </a:t>
            </a:r>
            <a:r>
              <a:rPr lang="en-US" dirty="0" err="1"/>
              <a:t>perpecahan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kehidupan</a:t>
            </a:r>
            <a:r>
              <a:rPr lang="en-US" dirty="0"/>
              <a:t> </a:t>
            </a:r>
            <a:r>
              <a:rPr lang="en-US" dirty="0" err="1"/>
              <a:t>berbangsa</a:t>
            </a:r>
            <a:r>
              <a:rPr lang="en-US" dirty="0"/>
              <a:t> dan </a:t>
            </a:r>
            <a:r>
              <a:rPr lang="en-US" dirty="0" err="1"/>
              <a:t>bermasyarakat</a:t>
            </a:r>
            <a:r>
              <a:rPr lang="en-US" dirty="0"/>
              <a:t> di </a:t>
            </a:r>
            <a:r>
              <a:rPr lang="en-US" dirty="0" err="1"/>
              <a:t>kemudian</a:t>
            </a:r>
            <a:r>
              <a:rPr lang="en-US" dirty="0"/>
              <a:t> </a:t>
            </a:r>
            <a:r>
              <a:rPr lang="en-US" dirty="0" err="1"/>
              <a:t>hari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2469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500" dirty="0" err="1"/>
              <a:t>Pertimbangan</a:t>
            </a:r>
            <a:r>
              <a:rPr lang="en-US" sz="2500" dirty="0"/>
              <a:t> </a:t>
            </a:r>
            <a:r>
              <a:rPr lang="en-US" sz="2500" dirty="0" err="1"/>
              <a:t>majelis</a:t>
            </a:r>
            <a:r>
              <a:rPr lang="en-US" sz="2500" dirty="0"/>
              <a:t> </a:t>
            </a:r>
            <a:br>
              <a:rPr lang="en-US" sz="2500" dirty="0"/>
            </a:br>
            <a:r>
              <a:rPr lang="en-US" sz="2500" dirty="0"/>
              <a:t>TENTANG </a:t>
            </a:r>
            <a:r>
              <a:rPr lang="en-US" sz="2500" dirty="0" err="1"/>
              <a:t>Pokok</a:t>
            </a:r>
            <a:r>
              <a:rPr lang="en-US" sz="2500" dirty="0"/>
              <a:t> </a:t>
            </a:r>
            <a:r>
              <a:rPr lang="en-US" sz="2500" dirty="0" err="1"/>
              <a:t>perkara</a:t>
            </a:r>
            <a:endParaRPr lang="en-US" sz="25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9296869" cy="344859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b="1" dirty="0" err="1"/>
              <a:t>Berdasarkan</a:t>
            </a:r>
            <a:r>
              <a:rPr lang="en-US" b="1" dirty="0"/>
              <a:t> </a:t>
            </a:r>
            <a:r>
              <a:rPr lang="en-US" b="1" dirty="0" err="1"/>
              <a:t>seluruh</a:t>
            </a:r>
            <a:r>
              <a:rPr lang="en-US" b="1" dirty="0"/>
              <a:t> </a:t>
            </a:r>
            <a:r>
              <a:rPr lang="en-US" b="1" dirty="0" err="1"/>
              <a:t>pertimbangan</a:t>
            </a:r>
            <a:r>
              <a:rPr lang="en-US" b="1" dirty="0"/>
              <a:t> </a:t>
            </a:r>
            <a:r>
              <a:rPr lang="en-US" b="1" dirty="0" err="1"/>
              <a:t>hukum</a:t>
            </a:r>
            <a:r>
              <a:rPr lang="en-US" b="1" dirty="0"/>
              <a:t> </a:t>
            </a:r>
            <a:r>
              <a:rPr lang="en-US" b="1" dirty="0" err="1"/>
              <a:t>tersebut</a:t>
            </a:r>
            <a:r>
              <a:rPr lang="en-US" b="1" dirty="0"/>
              <a:t> di </a:t>
            </a:r>
            <a:r>
              <a:rPr lang="en-US" b="1" dirty="0" err="1"/>
              <a:t>atas</a:t>
            </a:r>
            <a:r>
              <a:rPr lang="en-US" b="1" dirty="0"/>
              <a:t>, </a:t>
            </a:r>
            <a:r>
              <a:rPr lang="en-US" b="1" dirty="0" err="1"/>
              <a:t>maka</a:t>
            </a:r>
            <a:r>
              <a:rPr lang="en-US" b="1" dirty="0"/>
              <a:t> </a:t>
            </a:r>
            <a:r>
              <a:rPr lang="en-US" b="1" dirty="0" err="1"/>
              <a:t>objek</a:t>
            </a:r>
            <a:r>
              <a:rPr lang="en-US" b="1" dirty="0"/>
              <a:t> </a:t>
            </a:r>
            <a:r>
              <a:rPr lang="en-US" b="1" dirty="0" err="1"/>
              <a:t>permohonan</a:t>
            </a:r>
            <a:r>
              <a:rPr lang="en-US" b="1" dirty="0"/>
              <a:t> </a:t>
            </a:r>
            <a:r>
              <a:rPr lang="en-US" b="1" dirty="0" err="1"/>
              <a:t>keberatan</a:t>
            </a:r>
            <a:r>
              <a:rPr lang="en-US" b="1" dirty="0"/>
              <a:t> </a:t>
            </a:r>
            <a:r>
              <a:rPr lang="en-US" b="1" dirty="0" err="1"/>
              <a:t>hak</a:t>
            </a:r>
            <a:r>
              <a:rPr lang="en-US" b="1" dirty="0"/>
              <a:t> uji </a:t>
            </a:r>
            <a:r>
              <a:rPr lang="en-US" b="1" dirty="0" err="1"/>
              <a:t>materiil</a:t>
            </a:r>
            <a:r>
              <a:rPr lang="en-US" b="1" dirty="0"/>
              <a:t> </a:t>
            </a:r>
            <a:r>
              <a:rPr lang="en-US" b="1" dirty="0" err="1"/>
              <a:t>patut</a:t>
            </a:r>
            <a:r>
              <a:rPr lang="en-US" b="1" dirty="0"/>
              <a:t> </a:t>
            </a:r>
            <a:r>
              <a:rPr lang="en-US" b="1" dirty="0" err="1"/>
              <a:t>untuk</a:t>
            </a:r>
            <a:r>
              <a:rPr lang="en-US" b="1" dirty="0"/>
              <a:t> </a:t>
            </a:r>
            <a:r>
              <a:rPr lang="en-US" b="1" dirty="0" err="1"/>
              <a:t>dikabulkan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37603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sz="2500" dirty="0"/>
            </a:br>
            <a:r>
              <a:rPr lang="en-US" sz="2500" dirty="0"/>
              <a:t>Amar </a:t>
            </a:r>
            <a:r>
              <a:rPr lang="en-US" sz="2500" dirty="0" err="1"/>
              <a:t>putusan</a:t>
            </a:r>
            <a:endParaRPr lang="en-US" sz="25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9296869" cy="3448595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b="1" dirty="0"/>
              <a:t>MENGADILI</a:t>
            </a:r>
            <a:r>
              <a:rPr lang="en-US" dirty="0"/>
              <a:t>,</a:t>
            </a:r>
          </a:p>
          <a:p>
            <a:pPr lvl="0" algn="just"/>
            <a:r>
              <a:rPr lang="en-US" i="1" dirty="0" err="1"/>
              <a:t>Mengabulkan</a:t>
            </a:r>
            <a:r>
              <a:rPr lang="en-US" i="1" dirty="0"/>
              <a:t> </a:t>
            </a:r>
            <a:r>
              <a:rPr lang="en-US" i="1" dirty="0" err="1"/>
              <a:t>permohonan</a:t>
            </a:r>
            <a:r>
              <a:rPr lang="en-US" i="1" dirty="0"/>
              <a:t> </a:t>
            </a:r>
            <a:r>
              <a:rPr lang="en-US" i="1" dirty="0" err="1"/>
              <a:t>keberatan</a:t>
            </a:r>
            <a:r>
              <a:rPr lang="en-US" i="1" dirty="0"/>
              <a:t> </a:t>
            </a:r>
            <a:r>
              <a:rPr lang="en-US" i="1" dirty="0" err="1"/>
              <a:t>hak</a:t>
            </a:r>
            <a:r>
              <a:rPr lang="en-US" i="1" dirty="0"/>
              <a:t> uji </a:t>
            </a:r>
            <a:r>
              <a:rPr lang="en-US" i="1" dirty="0" err="1"/>
              <a:t>materiil</a:t>
            </a:r>
            <a:r>
              <a:rPr lang="en-US" i="1" dirty="0"/>
              <a:t> </a:t>
            </a:r>
            <a:r>
              <a:rPr lang="en-US" i="1" dirty="0" err="1"/>
              <a:t>dari</a:t>
            </a:r>
            <a:r>
              <a:rPr lang="en-US" i="1" dirty="0"/>
              <a:t> </a:t>
            </a:r>
            <a:r>
              <a:rPr lang="en-US" i="1" dirty="0" err="1"/>
              <a:t>Pemohon</a:t>
            </a:r>
            <a:r>
              <a:rPr lang="en-US" i="1" dirty="0"/>
              <a:t>: LEMBAGA KERAPATAN ADAT ALAM MINANGKABAU (LKAAM) SUMATERA BARAT </a:t>
            </a:r>
            <a:r>
              <a:rPr lang="en-US" i="1" dirty="0" err="1"/>
              <a:t>tersebut</a:t>
            </a:r>
            <a:r>
              <a:rPr lang="en-US" i="1" dirty="0"/>
              <a:t>;</a:t>
            </a:r>
            <a:endParaRPr lang="en-US" dirty="0"/>
          </a:p>
          <a:p>
            <a:pPr lvl="0" algn="just"/>
            <a:r>
              <a:rPr lang="en-US" i="1" dirty="0" err="1"/>
              <a:t>Menyatakan</a:t>
            </a:r>
            <a:r>
              <a:rPr lang="en-US" i="1" dirty="0"/>
              <a:t> Keputusan Bersama Menteri Pendidikan dan </a:t>
            </a:r>
            <a:r>
              <a:rPr lang="en-US" i="1" dirty="0" err="1"/>
              <a:t>Kebudayaan</a:t>
            </a:r>
            <a:r>
              <a:rPr lang="en-US" i="1" dirty="0"/>
              <a:t> </a:t>
            </a:r>
            <a:r>
              <a:rPr lang="en-US" i="1" dirty="0" err="1"/>
              <a:t>Republik</a:t>
            </a:r>
            <a:r>
              <a:rPr lang="en-US" i="1" dirty="0"/>
              <a:t> Indonesia, Menteri </a:t>
            </a:r>
            <a:r>
              <a:rPr lang="en-US" i="1" dirty="0" err="1"/>
              <a:t>Dalam</a:t>
            </a:r>
            <a:r>
              <a:rPr lang="en-US" i="1" dirty="0"/>
              <a:t> Negeri </a:t>
            </a:r>
            <a:r>
              <a:rPr lang="en-US" i="1" dirty="0" err="1"/>
              <a:t>Republik</a:t>
            </a:r>
            <a:r>
              <a:rPr lang="en-US" i="1" dirty="0"/>
              <a:t> Indonesia dan Menteri Agama </a:t>
            </a:r>
            <a:r>
              <a:rPr lang="en-US" i="1" dirty="0" err="1"/>
              <a:t>Republik</a:t>
            </a:r>
            <a:r>
              <a:rPr lang="en-US" i="1" dirty="0"/>
              <a:t> Indonesia, </a:t>
            </a:r>
            <a:r>
              <a:rPr lang="en-US" i="1" dirty="0" err="1"/>
              <a:t>Nomor</a:t>
            </a:r>
            <a:r>
              <a:rPr lang="en-US" i="1" dirty="0"/>
              <a:t> 02/KB/2021, </a:t>
            </a:r>
            <a:r>
              <a:rPr lang="en-US" i="1" dirty="0" err="1"/>
              <a:t>Nomor</a:t>
            </a:r>
            <a:r>
              <a:rPr lang="en-US" i="1" dirty="0"/>
              <a:t> 025-199 </a:t>
            </a:r>
            <a:r>
              <a:rPr lang="en-US" i="1" dirty="0" err="1"/>
              <a:t>Tahun</a:t>
            </a:r>
            <a:r>
              <a:rPr lang="en-US" i="1" dirty="0"/>
              <a:t> 2021, </a:t>
            </a:r>
            <a:r>
              <a:rPr lang="en-US" i="1" dirty="0" err="1"/>
              <a:t>Nomor</a:t>
            </a:r>
            <a:r>
              <a:rPr lang="en-US" i="1" dirty="0"/>
              <a:t> 219 </a:t>
            </a:r>
            <a:r>
              <a:rPr lang="en-US" i="1" dirty="0" err="1"/>
              <a:t>Tahun</a:t>
            </a:r>
            <a:r>
              <a:rPr lang="en-US" i="1" dirty="0"/>
              <a:t> 2021 </a:t>
            </a:r>
            <a:r>
              <a:rPr lang="en-US" i="1" dirty="0" err="1"/>
              <a:t>tentang</a:t>
            </a:r>
            <a:r>
              <a:rPr lang="en-US" i="1" dirty="0"/>
              <a:t> </a:t>
            </a:r>
            <a:r>
              <a:rPr lang="en-US" i="1" dirty="0" err="1"/>
              <a:t>Penggunaan</a:t>
            </a:r>
            <a:r>
              <a:rPr lang="en-US" i="1" dirty="0"/>
              <a:t> </a:t>
            </a:r>
            <a:r>
              <a:rPr lang="en-US" i="1" dirty="0" err="1"/>
              <a:t>Pakaian</a:t>
            </a:r>
            <a:r>
              <a:rPr lang="en-US" i="1" dirty="0"/>
              <a:t> </a:t>
            </a:r>
            <a:r>
              <a:rPr lang="en-US" i="1" dirty="0" err="1"/>
              <a:t>Seragam</a:t>
            </a:r>
            <a:r>
              <a:rPr lang="en-US" i="1" dirty="0"/>
              <a:t> dan </a:t>
            </a:r>
            <a:r>
              <a:rPr lang="en-US" i="1" dirty="0" err="1"/>
              <a:t>Atribut</a:t>
            </a:r>
            <a:r>
              <a:rPr lang="en-US" i="1" dirty="0"/>
              <a:t> </a:t>
            </a:r>
            <a:r>
              <a:rPr lang="en-US" i="1" dirty="0" err="1"/>
              <a:t>Bagi</a:t>
            </a:r>
            <a:r>
              <a:rPr lang="en-US" i="1" dirty="0"/>
              <a:t> </a:t>
            </a:r>
            <a:r>
              <a:rPr lang="en-US" i="1" dirty="0" err="1"/>
              <a:t>Peserta</a:t>
            </a:r>
            <a:r>
              <a:rPr lang="en-US" i="1" dirty="0"/>
              <a:t> </a:t>
            </a:r>
            <a:r>
              <a:rPr lang="en-US" i="1" dirty="0" err="1"/>
              <a:t>Didik</a:t>
            </a:r>
            <a:r>
              <a:rPr lang="en-US" i="1" dirty="0"/>
              <a:t>, </a:t>
            </a:r>
            <a:r>
              <a:rPr lang="en-US" i="1" dirty="0" err="1"/>
              <a:t>Pendidik</a:t>
            </a:r>
            <a:r>
              <a:rPr lang="en-US" i="1" dirty="0"/>
              <a:t>, dan Tenaga </a:t>
            </a:r>
            <a:r>
              <a:rPr lang="en-US" i="1" dirty="0" err="1"/>
              <a:t>Kependidikan</a:t>
            </a:r>
            <a:r>
              <a:rPr lang="en-US" i="1" dirty="0"/>
              <a:t> di </a:t>
            </a:r>
            <a:r>
              <a:rPr lang="en-US" i="1" dirty="0" err="1"/>
              <a:t>Lingkungan</a:t>
            </a:r>
            <a:r>
              <a:rPr lang="en-US" i="1" dirty="0"/>
              <a:t> </a:t>
            </a:r>
            <a:r>
              <a:rPr lang="en-US" i="1" dirty="0" err="1"/>
              <a:t>Sekolah</a:t>
            </a:r>
            <a:r>
              <a:rPr lang="en-US" i="1" dirty="0"/>
              <a:t> yang </a:t>
            </a:r>
            <a:r>
              <a:rPr lang="en-US" i="1" dirty="0" err="1"/>
              <a:t>Diselenggarakan</a:t>
            </a:r>
            <a:r>
              <a:rPr lang="en-US" i="1" dirty="0"/>
              <a:t> </a:t>
            </a:r>
            <a:r>
              <a:rPr lang="en-US" i="1" dirty="0" err="1"/>
              <a:t>Pemerintah</a:t>
            </a:r>
            <a:r>
              <a:rPr lang="en-US" i="1" dirty="0"/>
              <a:t> Daerah Pada </a:t>
            </a:r>
            <a:r>
              <a:rPr lang="en-US" i="1" dirty="0" err="1"/>
              <a:t>Jenjang</a:t>
            </a:r>
            <a:r>
              <a:rPr lang="en-US" i="1" dirty="0"/>
              <a:t> Pendidikan Dasar dan </a:t>
            </a:r>
            <a:r>
              <a:rPr lang="en-US" i="1" dirty="0" err="1"/>
              <a:t>Menengah</a:t>
            </a:r>
            <a:r>
              <a:rPr lang="en-US" i="1" dirty="0"/>
              <a:t>, </a:t>
            </a:r>
            <a:r>
              <a:rPr lang="en-US" i="1" dirty="0" err="1"/>
              <a:t>tanggal</a:t>
            </a:r>
            <a:r>
              <a:rPr lang="en-US" i="1" dirty="0"/>
              <a:t> 3 </a:t>
            </a:r>
            <a:r>
              <a:rPr lang="en-US" i="1" dirty="0" err="1"/>
              <a:t>Februari</a:t>
            </a:r>
            <a:r>
              <a:rPr lang="en-US" i="1" dirty="0"/>
              <a:t> 2021 </a:t>
            </a:r>
            <a:r>
              <a:rPr lang="en-US" i="1" dirty="0" err="1"/>
              <a:t>bertentangan</a:t>
            </a:r>
            <a:r>
              <a:rPr lang="en-US" i="1" dirty="0"/>
              <a:t> </a:t>
            </a:r>
            <a:r>
              <a:rPr lang="en-US" i="1" dirty="0" err="1"/>
              <a:t>dengan</a:t>
            </a:r>
            <a:r>
              <a:rPr lang="en-US" i="1" dirty="0"/>
              <a:t> </a:t>
            </a:r>
            <a:r>
              <a:rPr lang="en-US" i="1" dirty="0" err="1"/>
              <a:t>peraturan</a:t>
            </a:r>
            <a:r>
              <a:rPr lang="en-US" i="1" dirty="0"/>
              <a:t> </a:t>
            </a:r>
            <a:r>
              <a:rPr lang="en-US" i="1" dirty="0" err="1"/>
              <a:t>perundang-undangan</a:t>
            </a:r>
            <a:r>
              <a:rPr lang="en-US" i="1" dirty="0"/>
              <a:t> yang </a:t>
            </a:r>
            <a:r>
              <a:rPr lang="en-US" i="1" dirty="0" err="1"/>
              <a:t>lebih</a:t>
            </a:r>
            <a:r>
              <a:rPr lang="en-US" i="1" dirty="0"/>
              <a:t> </a:t>
            </a:r>
            <a:r>
              <a:rPr lang="en-US" i="1" dirty="0" err="1"/>
              <a:t>tinggi</a:t>
            </a:r>
            <a:r>
              <a:rPr lang="en-US" i="1" dirty="0"/>
              <a:t>, </a:t>
            </a:r>
            <a:r>
              <a:rPr lang="en-US" i="1" dirty="0" err="1"/>
              <a:t>yaitu</a:t>
            </a:r>
            <a:r>
              <a:rPr lang="en-US" i="1" dirty="0"/>
              <a:t> </a:t>
            </a:r>
            <a:r>
              <a:rPr lang="en-US" i="1" dirty="0" err="1"/>
              <a:t>Pasal</a:t>
            </a:r>
            <a:r>
              <a:rPr lang="en-US" i="1" dirty="0"/>
              <a:t> 10, </a:t>
            </a:r>
            <a:r>
              <a:rPr lang="en-US" i="1" dirty="0" err="1"/>
              <a:t>Pasal</a:t>
            </a:r>
            <a:r>
              <a:rPr lang="en-US" i="1" dirty="0"/>
              <a:t> 11, dan </a:t>
            </a:r>
            <a:r>
              <a:rPr lang="en-US" i="1" dirty="0" err="1"/>
              <a:t>Pasal</a:t>
            </a:r>
            <a:r>
              <a:rPr lang="en-US" i="1" dirty="0"/>
              <a:t> 12 </a:t>
            </a:r>
            <a:r>
              <a:rPr lang="en-US" i="1" dirty="0" err="1"/>
              <a:t>Undang-Undang</a:t>
            </a:r>
            <a:r>
              <a:rPr lang="en-US" i="1" dirty="0"/>
              <a:t> </a:t>
            </a:r>
            <a:r>
              <a:rPr lang="en-US" i="1" dirty="0" err="1"/>
              <a:t>Nomor</a:t>
            </a:r>
            <a:r>
              <a:rPr lang="en-US" i="1" dirty="0"/>
              <a:t> 23 </a:t>
            </a:r>
            <a:r>
              <a:rPr lang="en-US" i="1" dirty="0" err="1"/>
              <a:t>Tahun</a:t>
            </a:r>
            <a:r>
              <a:rPr lang="en-US" i="1" dirty="0"/>
              <a:t> 2014 </a:t>
            </a:r>
            <a:r>
              <a:rPr lang="en-US" i="1" dirty="0" err="1"/>
              <a:t>tentang</a:t>
            </a:r>
            <a:r>
              <a:rPr lang="en-US" i="1" dirty="0"/>
              <a:t> </a:t>
            </a:r>
            <a:r>
              <a:rPr lang="en-US" i="1" dirty="0" err="1"/>
              <a:t>Pemerintahan</a:t>
            </a:r>
            <a:r>
              <a:rPr lang="en-US" i="1" dirty="0"/>
              <a:t> Daerah, </a:t>
            </a:r>
            <a:r>
              <a:rPr lang="en-US" i="1" dirty="0" err="1"/>
              <a:t>Pasal</a:t>
            </a:r>
            <a:r>
              <a:rPr lang="en-US" i="1" dirty="0"/>
              <a:t> 1 </a:t>
            </a:r>
            <a:r>
              <a:rPr lang="en-US" i="1" dirty="0" err="1"/>
              <a:t>angka</a:t>
            </a:r>
            <a:r>
              <a:rPr lang="en-US" i="1" dirty="0"/>
              <a:t> 1 </a:t>
            </a:r>
            <a:r>
              <a:rPr lang="en-US" i="1" dirty="0" err="1"/>
              <a:t>Undang-Undang</a:t>
            </a:r>
            <a:r>
              <a:rPr lang="en-US" i="1" dirty="0"/>
              <a:t> </a:t>
            </a:r>
            <a:r>
              <a:rPr lang="en-US" i="1" dirty="0" err="1"/>
              <a:t>Nomor</a:t>
            </a:r>
            <a:r>
              <a:rPr lang="en-US" i="1" dirty="0"/>
              <a:t> 35 </a:t>
            </a:r>
            <a:r>
              <a:rPr lang="en-US" i="1" dirty="0" err="1"/>
              <a:t>tahun</a:t>
            </a:r>
            <a:r>
              <a:rPr lang="en-US" i="1" dirty="0"/>
              <a:t> 2014 </a:t>
            </a:r>
            <a:r>
              <a:rPr lang="en-US" i="1" dirty="0" err="1"/>
              <a:t>tentang</a:t>
            </a:r>
            <a:r>
              <a:rPr lang="en-US" i="1" dirty="0"/>
              <a:t> </a:t>
            </a:r>
            <a:r>
              <a:rPr lang="en-US" i="1" dirty="0" err="1"/>
              <a:t>Perubahan</a:t>
            </a:r>
            <a:r>
              <a:rPr lang="en-US" i="1" dirty="0"/>
              <a:t> </a:t>
            </a:r>
            <a:r>
              <a:rPr lang="en-US" i="1" dirty="0" err="1"/>
              <a:t>Atas</a:t>
            </a:r>
            <a:r>
              <a:rPr lang="en-US" i="1" dirty="0"/>
              <a:t> </a:t>
            </a:r>
            <a:r>
              <a:rPr lang="en-US" i="1" dirty="0" err="1"/>
              <a:t>Undang-Undang</a:t>
            </a:r>
            <a:r>
              <a:rPr lang="en-US" i="1" dirty="0"/>
              <a:t> </a:t>
            </a:r>
            <a:r>
              <a:rPr lang="en-US" i="1" dirty="0" err="1"/>
              <a:t>Nomor</a:t>
            </a:r>
            <a:r>
              <a:rPr lang="en-US" i="1" dirty="0"/>
              <a:t> 23 </a:t>
            </a:r>
            <a:r>
              <a:rPr lang="en-US" i="1" dirty="0" err="1"/>
              <a:t>tahun</a:t>
            </a:r>
            <a:r>
              <a:rPr lang="en-US" i="1" dirty="0"/>
              <a:t> 2002 </a:t>
            </a:r>
            <a:r>
              <a:rPr lang="en-US" i="1" dirty="0" err="1"/>
              <a:t>tentang</a:t>
            </a:r>
            <a:r>
              <a:rPr lang="en-US" i="1" dirty="0"/>
              <a:t> </a:t>
            </a:r>
            <a:r>
              <a:rPr lang="en-US" i="1" dirty="0" err="1"/>
              <a:t>Perlindungan</a:t>
            </a:r>
            <a:r>
              <a:rPr lang="en-US" i="1" dirty="0"/>
              <a:t> </a:t>
            </a:r>
            <a:r>
              <a:rPr lang="en-US" i="1" dirty="0" err="1"/>
              <a:t>Anak</a:t>
            </a:r>
            <a:r>
              <a:rPr lang="en-US" i="1" dirty="0"/>
              <a:t>, </a:t>
            </a:r>
            <a:r>
              <a:rPr lang="en-US" i="1" dirty="0" err="1"/>
              <a:t>Pasal</a:t>
            </a:r>
            <a:r>
              <a:rPr lang="en-US" i="1" dirty="0"/>
              <a:t> 1 </a:t>
            </a:r>
            <a:r>
              <a:rPr lang="en-US" i="1" dirty="0" err="1"/>
              <a:t>angka</a:t>
            </a:r>
            <a:r>
              <a:rPr lang="en-US" i="1" dirty="0"/>
              <a:t> 1 dan 2 </a:t>
            </a:r>
            <a:r>
              <a:rPr lang="en-US" i="1" dirty="0" err="1"/>
              <a:t>Undang-Undang</a:t>
            </a:r>
            <a:r>
              <a:rPr lang="en-US" i="1" dirty="0"/>
              <a:t> </a:t>
            </a:r>
            <a:r>
              <a:rPr lang="en-US" i="1" dirty="0" err="1"/>
              <a:t>Nomor</a:t>
            </a:r>
            <a:r>
              <a:rPr lang="en-US" i="1" dirty="0"/>
              <a:t> 12 </a:t>
            </a:r>
            <a:r>
              <a:rPr lang="en-US" i="1" dirty="0" err="1"/>
              <a:t>Tahun</a:t>
            </a:r>
            <a:r>
              <a:rPr lang="en-US" i="1" dirty="0"/>
              <a:t> 2011 </a:t>
            </a:r>
            <a:r>
              <a:rPr lang="en-US" i="1" dirty="0" err="1"/>
              <a:t>tentang</a:t>
            </a:r>
            <a:r>
              <a:rPr lang="en-US" i="1" dirty="0"/>
              <a:t> </a:t>
            </a:r>
            <a:r>
              <a:rPr lang="en-US" i="1" dirty="0" err="1"/>
              <a:t>Pembentukan</a:t>
            </a:r>
            <a:r>
              <a:rPr lang="en-US" i="1" dirty="0"/>
              <a:t> </a:t>
            </a:r>
            <a:r>
              <a:rPr lang="en-US" i="1" dirty="0" err="1"/>
              <a:t>Peraturan</a:t>
            </a:r>
            <a:r>
              <a:rPr lang="en-US" i="1" dirty="0"/>
              <a:t> </a:t>
            </a:r>
            <a:r>
              <a:rPr lang="en-US" i="1" dirty="0" err="1"/>
              <a:t>Perundang-undangan</a:t>
            </a:r>
            <a:r>
              <a:rPr lang="en-US" i="1" dirty="0"/>
              <a:t>, </a:t>
            </a:r>
            <a:r>
              <a:rPr lang="en-US" i="1" dirty="0" err="1"/>
              <a:t>Pasal</a:t>
            </a:r>
            <a:r>
              <a:rPr lang="en-US" i="1" dirty="0"/>
              <a:t> 1 </a:t>
            </a:r>
            <a:r>
              <a:rPr lang="en-US" i="1" dirty="0" err="1"/>
              <a:t>angka</a:t>
            </a:r>
            <a:r>
              <a:rPr lang="en-US" i="1" dirty="0"/>
              <a:t> 1 dan </a:t>
            </a:r>
            <a:r>
              <a:rPr lang="en-US" i="1" dirty="0" err="1"/>
              <a:t>angka</a:t>
            </a:r>
            <a:r>
              <a:rPr lang="en-US" i="1" dirty="0"/>
              <a:t> 2, </a:t>
            </a:r>
            <a:r>
              <a:rPr lang="en-US" i="1" dirty="0" err="1"/>
              <a:t>Pasal</a:t>
            </a:r>
            <a:r>
              <a:rPr lang="en-US" i="1" dirty="0"/>
              <a:t> 3, </a:t>
            </a:r>
            <a:r>
              <a:rPr lang="en-US" i="1" dirty="0" err="1"/>
              <a:t>Pasal</a:t>
            </a:r>
            <a:r>
              <a:rPr lang="en-US" i="1" dirty="0"/>
              <a:t> 12 </a:t>
            </a:r>
            <a:r>
              <a:rPr lang="en-US" i="1" dirty="0" err="1"/>
              <a:t>ayat</a:t>
            </a:r>
            <a:r>
              <a:rPr lang="en-US" i="1" dirty="0"/>
              <a:t> (1) </a:t>
            </a:r>
            <a:r>
              <a:rPr lang="en-US" i="1" dirty="0" err="1"/>
              <a:t>huruf</a:t>
            </a:r>
            <a:r>
              <a:rPr lang="en-US" i="1" dirty="0"/>
              <a:t> a, dan </a:t>
            </a:r>
            <a:r>
              <a:rPr lang="en-US" i="1" dirty="0" err="1"/>
              <a:t>Pasal</a:t>
            </a:r>
            <a:r>
              <a:rPr lang="en-US" i="1" dirty="0"/>
              <a:t> 50 </a:t>
            </a:r>
            <a:r>
              <a:rPr lang="en-US" i="1" dirty="0" err="1"/>
              <a:t>ayat</a:t>
            </a:r>
            <a:r>
              <a:rPr lang="en-US" i="1" dirty="0"/>
              <a:t> (4) dan (5) </a:t>
            </a:r>
            <a:r>
              <a:rPr lang="en-US" i="1" dirty="0" err="1"/>
              <a:t>Undang-Undang</a:t>
            </a:r>
            <a:r>
              <a:rPr lang="en-US" i="1" dirty="0"/>
              <a:t> </a:t>
            </a:r>
            <a:r>
              <a:rPr lang="en-US" i="1" dirty="0" err="1"/>
              <a:t>Nomor</a:t>
            </a:r>
            <a:r>
              <a:rPr lang="en-US" i="1" dirty="0"/>
              <a:t> 20 </a:t>
            </a:r>
            <a:r>
              <a:rPr lang="en-US" i="1" dirty="0" err="1"/>
              <a:t>Tahun</a:t>
            </a:r>
            <a:r>
              <a:rPr lang="en-US" i="1" dirty="0"/>
              <a:t> 2003 </a:t>
            </a:r>
            <a:r>
              <a:rPr lang="en-US" i="1" dirty="0" err="1"/>
              <a:t>tentang</a:t>
            </a:r>
            <a:r>
              <a:rPr lang="en-US" i="1" dirty="0"/>
              <a:t> </a:t>
            </a:r>
            <a:r>
              <a:rPr lang="en-US" i="1" dirty="0" err="1"/>
              <a:t>Sistem</a:t>
            </a:r>
            <a:r>
              <a:rPr lang="en-US" i="1" dirty="0"/>
              <a:t> Pendidikan Nasional, dan </a:t>
            </a:r>
            <a:r>
              <a:rPr lang="en-US" i="1" dirty="0" err="1"/>
              <a:t>karenanya</a:t>
            </a:r>
            <a:r>
              <a:rPr lang="en-US" i="1" dirty="0"/>
              <a:t> </a:t>
            </a:r>
            <a:r>
              <a:rPr lang="en-US" i="1" dirty="0" err="1"/>
              <a:t>tidak</a:t>
            </a:r>
            <a:r>
              <a:rPr lang="en-US" i="1" dirty="0"/>
              <a:t> </a:t>
            </a:r>
            <a:r>
              <a:rPr lang="en-US" i="1" dirty="0" err="1"/>
              <a:t>sah</a:t>
            </a:r>
            <a:r>
              <a:rPr lang="en-US" i="1" dirty="0"/>
              <a:t> dan </a:t>
            </a:r>
            <a:r>
              <a:rPr lang="en-US" i="1" dirty="0" err="1"/>
              <a:t>tidak</a:t>
            </a:r>
            <a:r>
              <a:rPr lang="en-US" i="1" dirty="0"/>
              <a:t> </a:t>
            </a:r>
            <a:r>
              <a:rPr lang="en-US" i="1" dirty="0" err="1"/>
              <a:t>mempunyai</a:t>
            </a:r>
            <a:r>
              <a:rPr lang="en-US" i="1" dirty="0"/>
              <a:t> </a:t>
            </a:r>
            <a:r>
              <a:rPr lang="en-US" i="1" dirty="0" err="1"/>
              <a:t>kekuatan</a:t>
            </a:r>
            <a:r>
              <a:rPr lang="en-US" i="1" dirty="0"/>
              <a:t> </a:t>
            </a:r>
            <a:r>
              <a:rPr lang="en-US" i="1" dirty="0" err="1"/>
              <a:t>hukum</a:t>
            </a:r>
            <a:r>
              <a:rPr lang="en-US" i="1" dirty="0"/>
              <a:t> </a:t>
            </a:r>
            <a:r>
              <a:rPr lang="en-US" i="1" dirty="0" err="1"/>
              <a:t>mengikat</a:t>
            </a:r>
            <a:r>
              <a:rPr lang="en-US" i="1" dirty="0"/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5960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sz="2500" dirty="0"/>
            </a:br>
            <a:r>
              <a:rPr lang="en-US" sz="2500" dirty="0"/>
              <a:t>Amar </a:t>
            </a:r>
            <a:r>
              <a:rPr lang="en-US" sz="2500" dirty="0" err="1"/>
              <a:t>putusan</a:t>
            </a:r>
            <a:endParaRPr lang="en-US" sz="25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9296869" cy="3448595"/>
          </a:xfrm>
        </p:spPr>
        <p:txBody>
          <a:bodyPr>
            <a:normAutofit fontScale="85000" lnSpcReduction="10000"/>
          </a:bodyPr>
          <a:lstStyle/>
          <a:p>
            <a:pPr lvl="0" algn="just"/>
            <a:r>
              <a:rPr lang="en-US" i="1" dirty="0" err="1"/>
              <a:t>Memerintahkan</a:t>
            </a:r>
            <a:r>
              <a:rPr lang="en-US" i="1" dirty="0"/>
              <a:t> </a:t>
            </a:r>
            <a:r>
              <a:rPr lang="en-US" i="1" dirty="0" err="1"/>
              <a:t>kepada</a:t>
            </a:r>
            <a:r>
              <a:rPr lang="en-US" i="1" dirty="0"/>
              <a:t> </a:t>
            </a:r>
            <a:r>
              <a:rPr lang="en-US" i="1" dirty="0" err="1"/>
              <a:t>Termohon</a:t>
            </a:r>
            <a:r>
              <a:rPr lang="en-US" i="1" dirty="0"/>
              <a:t> I, </a:t>
            </a:r>
            <a:r>
              <a:rPr lang="en-US" i="1" dirty="0" err="1"/>
              <a:t>Termohon</a:t>
            </a:r>
            <a:r>
              <a:rPr lang="en-US" i="1" dirty="0"/>
              <a:t> II, dan </a:t>
            </a:r>
            <a:r>
              <a:rPr lang="en-US" i="1" dirty="0" err="1"/>
              <a:t>Termohon</a:t>
            </a:r>
            <a:r>
              <a:rPr lang="en-US" i="1" dirty="0"/>
              <a:t> III </a:t>
            </a:r>
            <a:r>
              <a:rPr lang="en-US" i="1" dirty="0" err="1"/>
              <a:t>untuk</a:t>
            </a:r>
            <a:r>
              <a:rPr lang="en-US" i="1" dirty="0"/>
              <a:t> </a:t>
            </a:r>
            <a:r>
              <a:rPr lang="en-US" i="1" dirty="0" err="1"/>
              <a:t>mencabut</a:t>
            </a:r>
            <a:r>
              <a:rPr lang="en-US" i="1" dirty="0"/>
              <a:t> Keputusan Bersama Menteri Pendidikan dan </a:t>
            </a:r>
            <a:r>
              <a:rPr lang="en-US" i="1" dirty="0" err="1"/>
              <a:t>Kebudayaan</a:t>
            </a:r>
            <a:r>
              <a:rPr lang="en-US" i="1" dirty="0"/>
              <a:t> </a:t>
            </a:r>
            <a:r>
              <a:rPr lang="en-US" i="1" dirty="0" err="1"/>
              <a:t>Republik</a:t>
            </a:r>
            <a:r>
              <a:rPr lang="en-US" i="1" dirty="0"/>
              <a:t> Indonesia, Menteri </a:t>
            </a:r>
            <a:r>
              <a:rPr lang="en-US" i="1" dirty="0" err="1"/>
              <a:t>Dalam</a:t>
            </a:r>
            <a:r>
              <a:rPr lang="en-US" i="1" dirty="0"/>
              <a:t> Negeri </a:t>
            </a:r>
            <a:r>
              <a:rPr lang="en-US" i="1" dirty="0" err="1"/>
              <a:t>Republik</a:t>
            </a:r>
            <a:r>
              <a:rPr lang="en-US" i="1" dirty="0"/>
              <a:t> Indonesia dan Menteri Agama </a:t>
            </a:r>
            <a:r>
              <a:rPr lang="en-US" i="1" dirty="0" err="1"/>
              <a:t>Republik</a:t>
            </a:r>
            <a:r>
              <a:rPr lang="en-US" i="1" dirty="0"/>
              <a:t> Indonesia, </a:t>
            </a:r>
            <a:r>
              <a:rPr lang="en-US" i="1" dirty="0" err="1"/>
              <a:t>Nomor</a:t>
            </a:r>
            <a:r>
              <a:rPr lang="en-US" i="1" dirty="0"/>
              <a:t> 02/KB/2021, </a:t>
            </a:r>
            <a:r>
              <a:rPr lang="en-US" i="1" dirty="0" err="1"/>
              <a:t>Nomor</a:t>
            </a:r>
            <a:r>
              <a:rPr lang="en-US" i="1" dirty="0"/>
              <a:t> 025-199 </a:t>
            </a:r>
            <a:r>
              <a:rPr lang="en-US" i="1" dirty="0" err="1"/>
              <a:t>Tahun</a:t>
            </a:r>
            <a:r>
              <a:rPr lang="en-US" i="1" dirty="0"/>
              <a:t> 2021, </a:t>
            </a:r>
            <a:r>
              <a:rPr lang="en-US" i="1" dirty="0" err="1"/>
              <a:t>Nomor</a:t>
            </a:r>
            <a:r>
              <a:rPr lang="en-US" i="1" dirty="0"/>
              <a:t> 219 </a:t>
            </a:r>
            <a:r>
              <a:rPr lang="en-US" i="1" dirty="0" err="1"/>
              <a:t>Tahun</a:t>
            </a:r>
            <a:r>
              <a:rPr lang="en-US" i="1" dirty="0"/>
              <a:t> 2021 </a:t>
            </a:r>
            <a:r>
              <a:rPr lang="en-US" i="1" dirty="0" err="1"/>
              <a:t>tentang</a:t>
            </a:r>
            <a:r>
              <a:rPr lang="en-US" i="1" dirty="0"/>
              <a:t> </a:t>
            </a:r>
            <a:r>
              <a:rPr lang="en-US" i="1" dirty="0" err="1"/>
              <a:t>Penggunaan</a:t>
            </a:r>
            <a:r>
              <a:rPr lang="en-US" i="1" dirty="0"/>
              <a:t> </a:t>
            </a:r>
            <a:r>
              <a:rPr lang="en-US" i="1" dirty="0" err="1"/>
              <a:t>Pakaian</a:t>
            </a:r>
            <a:r>
              <a:rPr lang="en-US" i="1" dirty="0"/>
              <a:t> </a:t>
            </a:r>
            <a:r>
              <a:rPr lang="en-US" i="1" dirty="0" err="1"/>
              <a:t>Seragam</a:t>
            </a:r>
            <a:r>
              <a:rPr lang="en-US" i="1" dirty="0"/>
              <a:t> dan </a:t>
            </a:r>
            <a:r>
              <a:rPr lang="en-US" i="1" dirty="0" err="1"/>
              <a:t>Atribut</a:t>
            </a:r>
            <a:r>
              <a:rPr lang="en-US" i="1" dirty="0"/>
              <a:t> </a:t>
            </a:r>
            <a:r>
              <a:rPr lang="en-US" i="1" dirty="0" err="1"/>
              <a:t>Bagi</a:t>
            </a:r>
            <a:r>
              <a:rPr lang="en-US" i="1" dirty="0"/>
              <a:t> </a:t>
            </a:r>
            <a:r>
              <a:rPr lang="en-US" i="1" dirty="0" err="1"/>
              <a:t>Peserta</a:t>
            </a:r>
            <a:r>
              <a:rPr lang="en-US" i="1" dirty="0"/>
              <a:t> </a:t>
            </a:r>
            <a:r>
              <a:rPr lang="en-US" i="1" dirty="0" err="1"/>
              <a:t>Didik</a:t>
            </a:r>
            <a:r>
              <a:rPr lang="en-US" i="1" dirty="0"/>
              <a:t>, </a:t>
            </a:r>
            <a:r>
              <a:rPr lang="en-US" i="1" dirty="0" err="1"/>
              <a:t>Pendidik</a:t>
            </a:r>
            <a:r>
              <a:rPr lang="en-US" i="1" dirty="0"/>
              <a:t>, dan Tenaga </a:t>
            </a:r>
            <a:r>
              <a:rPr lang="en-US" i="1" dirty="0" err="1"/>
              <a:t>Kependidikan</a:t>
            </a:r>
            <a:r>
              <a:rPr lang="en-US" i="1" dirty="0"/>
              <a:t> di </a:t>
            </a:r>
            <a:r>
              <a:rPr lang="en-US" i="1" dirty="0" err="1"/>
              <a:t>Lingkungan</a:t>
            </a:r>
            <a:r>
              <a:rPr lang="en-US" i="1" dirty="0"/>
              <a:t> </a:t>
            </a:r>
            <a:r>
              <a:rPr lang="en-US" i="1" dirty="0" err="1"/>
              <a:t>Sekolah</a:t>
            </a:r>
            <a:r>
              <a:rPr lang="en-US" i="1" dirty="0"/>
              <a:t> yang </a:t>
            </a:r>
            <a:r>
              <a:rPr lang="en-US" i="1" dirty="0" err="1"/>
              <a:t>Diselenggarakan</a:t>
            </a:r>
            <a:r>
              <a:rPr lang="en-US" i="1" dirty="0"/>
              <a:t> </a:t>
            </a:r>
            <a:r>
              <a:rPr lang="en-US" i="1" dirty="0" err="1"/>
              <a:t>Pemerintah</a:t>
            </a:r>
            <a:r>
              <a:rPr lang="en-US" i="1" dirty="0"/>
              <a:t> Daerah Pada </a:t>
            </a:r>
            <a:r>
              <a:rPr lang="en-US" i="1" dirty="0" err="1"/>
              <a:t>Jenjang</a:t>
            </a:r>
            <a:r>
              <a:rPr lang="en-US" i="1" dirty="0"/>
              <a:t> Pendidikan Dasar dan </a:t>
            </a:r>
            <a:r>
              <a:rPr lang="en-US" i="1" dirty="0" err="1"/>
              <a:t>Menengah</a:t>
            </a:r>
            <a:r>
              <a:rPr lang="en-US" i="1" dirty="0"/>
              <a:t>, </a:t>
            </a:r>
            <a:r>
              <a:rPr lang="en-US" i="1" dirty="0" err="1"/>
              <a:t>tanggal</a:t>
            </a:r>
            <a:r>
              <a:rPr lang="en-US" i="1" dirty="0"/>
              <a:t> 3 </a:t>
            </a:r>
            <a:r>
              <a:rPr lang="en-US" i="1" dirty="0" err="1"/>
              <a:t>Februari</a:t>
            </a:r>
            <a:r>
              <a:rPr lang="en-US" i="1" dirty="0"/>
              <a:t> 2021;</a:t>
            </a:r>
            <a:endParaRPr lang="en-US" dirty="0"/>
          </a:p>
          <a:p>
            <a:pPr lvl="0" algn="just"/>
            <a:r>
              <a:rPr lang="en-US" i="1" dirty="0" err="1"/>
              <a:t>Memerintahkan</a:t>
            </a:r>
            <a:r>
              <a:rPr lang="en-US" i="1" dirty="0"/>
              <a:t> </a:t>
            </a:r>
            <a:r>
              <a:rPr lang="en-US" i="1" dirty="0" err="1"/>
              <a:t>kepada</a:t>
            </a:r>
            <a:r>
              <a:rPr lang="en-US" i="1" dirty="0"/>
              <a:t> </a:t>
            </a:r>
            <a:r>
              <a:rPr lang="en-US" i="1" dirty="0" err="1"/>
              <a:t>Panitera</a:t>
            </a:r>
            <a:r>
              <a:rPr lang="en-US" i="1" dirty="0"/>
              <a:t> </a:t>
            </a:r>
            <a:r>
              <a:rPr lang="en-US" i="1" dirty="0" err="1"/>
              <a:t>Mahkamah</a:t>
            </a:r>
            <a:r>
              <a:rPr lang="en-US" i="1" dirty="0"/>
              <a:t> Agung </a:t>
            </a:r>
            <a:r>
              <a:rPr lang="en-US" i="1" dirty="0" err="1"/>
              <a:t>untuk</a:t>
            </a:r>
            <a:r>
              <a:rPr lang="en-US" i="1" dirty="0"/>
              <a:t> </a:t>
            </a:r>
            <a:r>
              <a:rPr lang="en-US" i="1" dirty="0" err="1"/>
              <a:t>mengirimkan</a:t>
            </a:r>
            <a:r>
              <a:rPr lang="en-US" i="1" dirty="0"/>
              <a:t> </a:t>
            </a:r>
            <a:r>
              <a:rPr lang="en-US" i="1" dirty="0" err="1"/>
              <a:t>salinan</a:t>
            </a:r>
            <a:r>
              <a:rPr lang="en-US" i="1" dirty="0"/>
              <a:t> </a:t>
            </a:r>
            <a:r>
              <a:rPr lang="en-US" i="1" dirty="0" err="1"/>
              <a:t>putusan</a:t>
            </a:r>
            <a:r>
              <a:rPr lang="en-US" i="1" dirty="0"/>
              <a:t> </a:t>
            </a:r>
            <a:r>
              <a:rPr lang="en-US" i="1" dirty="0" err="1"/>
              <a:t>ini</a:t>
            </a:r>
            <a:r>
              <a:rPr lang="en-US" i="1" dirty="0"/>
              <a:t> </a:t>
            </a:r>
            <a:r>
              <a:rPr lang="en-US" i="1" dirty="0" err="1"/>
              <a:t>kepada</a:t>
            </a:r>
            <a:r>
              <a:rPr lang="en-US" i="1" dirty="0"/>
              <a:t> </a:t>
            </a:r>
            <a:r>
              <a:rPr lang="en-US" i="1" dirty="0" err="1"/>
              <a:t>percetakan</a:t>
            </a:r>
            <a:r>
              <a:rPr lang="en-US" i="1" dirty="0"/>
              <a:t> negara </a:t>
            </a:r>
            <a:r>
              <a:rPr lang="en-US" i="1" dirty="0" err="1"/>
              <a:t>untuk</a:t>
            </a:r>
            <a:r>
              <a:rPr lang="en-US" i="1" dirty="0"/>
              <a:t> </a:t>
            </a:r>
            <a:r>
              <a:rPr lang="en-US" i="1" dirty="0" err="1"/>
              <a:t>dicantumkan</a:t>
            </a:r>
            <a:r>
              <a:rPr lang="en-US" i="1" dirty="0"/>
              <a:t> </a:t>
            </a:r>
            <a:r>
              <a:rPr lang="en-US" i="1" dirty="0" err="1"/>
              <a:t>dalam</a:t>
            </a:r>
            <a:r>
              <a:rPr lang="en-US" i="1" dirty="0"/>
              <a:t> </a:t>
            </a:r>
            <a:r>
              <a:rPr lang="en-US" i="1" dirty="0" err="1"/>
              <a:t>Berita</a:t>
            </a:r>
            <a:r>
              <a:rPr lang="en-US" i="1" dirty="0"/>
              <a:t> Negara;</a:t>
            </a:r>
            <a:endParaRPr lang="en-US" dirty="0"/>
          </a:p>
          <a:p>
            <a:pPr lvl="0" algn="just"/>
            <a:r>
              <a:rPr lang="en-US" i="1" dirty="0" err="1"/>
              <a:t>Menghukum</a:t>
            </a:r>
            <a:r>
              <a:rPr lang="en-US" i="1" dirty="0"/>
              <a:t> </a:t>
            </a:r>
            <a:r>
              <a:rPr lang="en-US" i="1" dirty="0" err="1"/>
              <a:t>Termohon</a:t>
            </a:r>
            <a:r>
              <a:rPr lang="en-US" i="1" dirty="0"/>
              <a:t> I, </a:t>
            </a:r>
            <a:r>
              <a:rPr lang="en-US" i="1" dirty="0" err="1"/>
              <a:t>Termohon</a:t>
            </a:r>
            <a:r>
              <a:rPr lang="en-US" i="1" dirty="0"/>
              <a:t> II, dan </a:t>
            </a:r>
            <a:r>
              <a:rPr lang="en-US" i="1" dirty="0" err="1"/>
              <a:t>Termohon</a:t>
            </a:r>
            <a:r>
              <a:rPr lang="en-US" i="1" dirty="0"/>
              <a:t> III </a:t>
            </a:r>
            <a:r>
              <a:rPr lang="en-US" i="1" dirty="0" err="1"/>
              <a:t>untuk</a:t>
            </a:r>
            <a:r>
              <a:rPr lang="en-US" i="1" dirty="0"/>
              <a:t> </a:t>
            </a:r>
            <a:r>
              <a:rPr lang="en-US" i="1" dirty="0" err="1"/>
              <a:t>membayar</a:t>
            </a:r>
            <a:r>
              <a:rPr lang="en-US" i="1" dirty="0"/>
              <a:t> </a:t>
            </a:r>
            <a:r>
              <a:rPr lang="en-US" i="1" dirty="0" err="1"/>
              <a:t>biaya</a:t>
            </a:r>
            <a:r>
              <a:rPr lang="en-US" i="1" dirty="0"/>
              <a:t> </a:t>
            </a:r>
            <a:r>
              <a:rPr lang="en-US" i="1" dirty="0" err="1"/>
              <a:t>perkara</a:t>
            </a:r>
            <a:r>
              <a:rPr lang="en-US" i="1" dirty="0"/>
              <a:t> </a:t>
            </a:r>
            <a:r>
              <a:rPr lang="en-US" i="1" dirty="0" err="1"/>
              <a:t>sebesar</a:t>
            </a:r>
            <a:r>
              <a:rPr lang="en-US" i="1" dirty="0"/>
              <a:t> Rp1.000.000,00 (</a:t>
            </a:r>
            <a:r>
              <a:rPr lang="en-US" i="1" dirty="0" err="1"/>
              <a:t>satu</a:t>
            </a:r>
            <a:r>
              <a:rPr lang="en-US" i="1" dirty="0"/>
              <a:t> </a:t>
            </a:r>
            <a:r>
              <a:rPr lang="en-US" i="1" dirty="0" err="1"/>
              <a:t>juta</a:t>
            </a:r>
            <a:r>
              <a:rPr lang="en-US" i="1" dirty="0"/>
              <a:t> Rupiah);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8803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 PEMBAHASAN</a:t>
            </a:r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5CE9A4E1-3D1B-4622-A48F-666F6084AB5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80352808"/>
              </p:ext>
            </p:extLst>
          </p:nvPr>
        </p:nvGraphicFramePr>
        <p:xfrm>
          <a:off x="1338470" y="1974574"/>
          <a:ext cx="9716382" cy="36045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33646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Langkah</a:t>
            </a:r>
            <a:r>
              <a:rPr lang="en-US" dirty="0"/>
              <a:t> MA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penguatan</a:t>
            </a:r>
            <a:r>
              <a:rPr lang="en-US" dirty="0"/>
              <a:t> hakim pada </a:t>
            </a:r>
            <a:r>
              <a:rPr lang="en-US" dirty="0" err="1"/>
              <a:t>perspektif</a:t>
            </a:r>
            <a:r>
              <a:rPr lang="en-US" dirty="0"/>
              <a:t> HAM dan </a:t>
            </a:r>
            <a:r>
              <a:rPr lang="en-US" dirty="0" err="1"/>
              <a:t>perempuan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3C40305F-5CD6-42A3-AF8B-B02892623A9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57220241"/>
              </p:ext>
            </p:extLst>
          </p:nvPr>
        </p:nvGraphicFramePr>
        <p:xfrm>
          <a:off x="1449217" y="1974574"/>
          <a:ext cx="9605635" cy="38696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277944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500" dirty="0" err="1"/>
              <a:t>Ketika</a:t>
            </a:r>
            <a:r>
              <a:rPr lang="en-US" sz="2500" dirty="0"/>
              <a:t> ma </a:t>
            </a:r>
            <a:r>
              <a:rPr lang="en-US" sz="2500" dirty="0" err="1"/>
              <a:t>melakukan</a:t>
            </a:r>
            <a:r>
              <a:rPr lang="en-US" sz="2500" dirty="0"/>
              <a:t> uji </a:t>
            </a:r>
            <a:r>
              <a:rPr lang="en-US" sz="2500" dirty="0" err="1"/>
              <a:t>materil</a:t>
            </a:r>
            <a:r>
              <a:rPr lang="en-US" sz="2500" dirty="0"/>
              <a:t> </a:t>
            </a:r>
            <a:r>
              <a:rPr lang="en-US" sz="2500" dirty="0" err="1"/>
              <a:t>terkait</a:t>
            </a:r>
            <a:r>
              <a:rPr lang="en-US" sz="2500" dirty="0"/>
              <a:t> </a:t>
            </a:r>
            <a:r>
              <a:rPr lang="en-US" sz="2500" dirty="0" err="1"/>
              <a:t>perempuan</a:t>
            </a:r>
            <a:r>
              <a:rPr lang="en-US" sz="2500" dirty="0"/>
              <a:t> </a:t>
            </a:r>
            <a:r>
              <a:rPr lang="en-US" sz="2500" dirty="0" err="1"/>
              <a:t>berhdapan</a:t>
            </a:r>
            <a:r>
              <a:rPr lang="en-US" sz="2500" dirty="0"/>
              <a:t> </a:t>
            </a:r>
            <a:r>
              <a:rPr lang="en-US" sz="2500" dirty="0" err="1"/>
              <a:t>dengan</a:t>
            </a:r>
            <a:r>
              <a:rPr lang="en-US" sz="2500" dirty="0"/>
              <a:t> </a:t>
            </a:r>
            <a:r>
              <a:rPr lang="en-US" sz="2500" dirty="0" err="1"/>
              <a:t>hukum</a:t>
            </a:r>
            <a:br>
              <a:rPr lang="en-US" sz="2500" dirty="0"/>
            </a:br>
            <a:endParaRPr lang="en-US" sz="2500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A8D9D524-9867-45F0-8E78-A7C1F7B2FF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19728578"/>
              </p:ext>
            </p:extLst>
          </p:nvPr>
        </p:nvGraphicFramePr>
        <p:xfrm>
          <a:off x="840259" y="2150076"/>
          <a:ext cx="10651525" cy="3509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672836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932" y="1891262"/>
            <a:ext cx="8554488" cy="3450613"/>
          </a:xfrm>
        </p:spPr>
        <p:txBody>
          <a:bodyPr>
            <a:normAutofit/>
          </a:bodyPr>
          <a:lstStyle/>
          <a:p>
            <a:pPr marL="1828800" lvl="4" indent="0" algn="ctr">
              <a:buNone/>
            </a:pPr>
            <a:r>
              <a:rPr lang="en-US" sz="6000" dirty="0"/>
              <a:t>TERIMA KASIH</a:t>
            </a:r>
          </a:p>
        </p:txBody>
      </p:sp>
    </p:spTree>
    <p:extLst>
      <p:ext uri="{BB962C8B-B14F-4D97-AF65-F5344CB8AC3E}">
        <p14:creationId xmlns:p14="http://schemas.microsoft.com/office/powerpoint/2010/main" val="3817661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/>
              <a:t>Putusuan</a:t>
            </a:r>
            <a:r>
              <a:rPr lang="en-US" b="1" dirty="0"/>
              <a:t> </a:t>
            </a:r>
            <a:r>
              <a:rPr lang="en-US" b="1" dirty="0" err="1"/>
              <a:t>Nomor</a:t>
            </a:r>
            <a:r>
              <a:rPr lang="en-US" b="1" dirty="0"/>
              <a:t> 17 P/HUM/2021</a:t>
            </a:r>
            <a:br>
              <a:rPr lang="en-US" b="1" dirty="0"/>
            </a:br>
            <a:r>
              <a:rPr lang="en-US" sz="2500" dirty="0" err="1"/>
              <a:t>Pendahuluan</a:t>
            </a:r>
            <a:endParaRPr lang="en-US" sz="25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Mahkota</a:t>
            </a:r>
            <a:r>
              <a:rPr lang="en-US" dirty="0"/>
              <a:t> Hakim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putusannya</a:t>
            </a:r>
            <a:r>
              <a:rPr lang="en-US" dirty="0"/>
              <a:t>.</a:t>
            </a:r>
          </a:p>
          <a:p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hakim </a:t>
            </a:r>
            <a:r>
              <a:rPr lang="en-US" dirty="0" err="1"/>
              <a:t>putusan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jaminan</a:t>
            </a:r>
            <a:r>
              <a:rPr lang="en-US" dirty="0"/>
              <a:t> </a:t>
            </a:r>
            <a:r>
              <a:rPr lang="en-US" dirty="0" err="1"/>
              <a:t>keadilan</a:t>
            </a:r>
            <a:r>
              <a:rPr lang="en-US" dirty="0"/>
              <a:t>, </a:t>
            </a:r>
            <a:r>
              <a:rPr lang="en-US" dirty="0" err="1"/>
              <a:t>kepastian</a:t>
            </a:r>
            <a:r>
              <a:rPr lang="en-US" dirty="0"/>
              <a:t> </a:t>
            </a:r>
            <a:r>
              <a:rPr lang="en-US" dirty="0" err="1"/>
              <a:t>hukum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manfaat</a:t>
            </a:r>
            <a:r>
              <a:rPr lang="en-US" dirty="0"/>
              <a:t>.</a:t>
            </a:r>
          </a:p>
          <a:p>
            <a:r>
              <a:rPr lang="en-US" dirty="0" err="1"/>
              <a:t>Penguasaan</a:t>
            </a:r>
            <a:r>
              <a:rPr lang="en-US" dirty="0"/>
              <a:t> </a:t>
            </a:r>
            <a:r>
              <a:rPr lang="en-US" dirty="0" err="1"/>
              <a:t>hukum</a:t>
            </a:r>
            <a:r>
              <a:rPr lang="en-US" dirty="0"/>
              <a:t> </a:t>
            </a:r>
            <a:r>
              <a:rPr lang="en-US" dirty="0" err="1"/>
              <a:t>formil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hukum</a:t>
            </a:r>
            <a:r>
              <a:rPr lang="en-US" dirty="0"/>
              <a:t> </a:t>
            </a:r>
            <a:r>
              <a:rPr lang="en-US" dirty="0" err="1"/>
              <a:t>materiil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hakim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keharusan</a:t>
            </a:r>
            <a:r>
              <a:rPr lang="en-US" dirty="0"/>
              <a:t>, di </a:t>
            </a:r>
            <a:r>
              <a:rPr lang="en-US" dirty="0" err="1"/>
              <a:t>samping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ketrampilan</a:t>
            </a:r>
            <a:r>
              <a:rPr lang="en-US" dirty="0"/>
              <a:t> hakim di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menerapkan</a:t>
            </a:r>
            <a:r>
              <a:rPr lang="en-US" dirty="0"/>
              <a:t> </a:t>
            </a:r>
            <a:r>
              <a:rPr lang="en-US" dirty="0" err="1"/>
              <a:t>hukum</a:t>
            </a:r>
            <a:r>
              <a:rPr lang="en-US" dirty="0"/>
              <a:t> </a:t>
            </a:r>
            <a:r>
              <a:rPr lang="en-US" dirty="0" err="1"/>
              <a:t>formiil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hukum</a:t>
            </a:r>
            <a:r>
              <a:rPr lang="en-US" dirty="0"/>
              <a:t> </a:t>
            </a:r>
            <a:r>
              <a:rPr lang="en-US" dirty="0" err="1"/>
              <a:t>materiil</a:t>
            </a:r>
            <a:r>
              <a:rPr lang="en-US" dirty="0"/>
              <a:t> </a:t>
            </a:r>
            <a:r>
              <a:rPr lang="en-US" dirty="0" err="1"/>
              <a:t>juga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tuntutan</a:t>
            </a:r>
            <a:r>
              <a:rPr lang="en-US" dirty="0"/>
              <a:t>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Putusan</a:t>
            </a:r>
            <a:r>
              <a:rPr lang="en-US" dirty="0"/>
              <a:t> yang </a:t>
            </a:r>
            <a:r>
              <a:rPr lang="en-US" dirty="0" err="1"/>
              <a:t>berkualitas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putusan</a:t>
            </a:r>
            <a:r>
              <a:rPr lang="en-US" dirty="0"/>
              <a:t> yang </a:t>
            </a:r>
            <a:r>
              <a:rPr lang="en-US" dirty="0" err="1"/>
              <a:t>dihasilkan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pertimbangan</a:t>
            </a:r>
            <a:r>
              <a:rPr lang="en-US" dirty="0"/>
              <a:t> hakim yang </a:t>
            </a:r>
            <a:r>
              <a:rPr lang="en-US" dirty="0" err="1"/>
              <a:t>logis</a:t>
            </a:r>
            <a:r>
              <a:rPr lang="en-US" dirty="0"/>
              <a:t>, </a:t>
            </a:r>
            <a:r>
              <a:rPr lang="en-US" dirty="0" err="1"/>
              <a:t>sistematis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juridis</a:t>
            </a:r>
            <a:r>
              <a:rPr lang="en-US" dirty="0"/>
              <a:t>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mengikuti</a:t>
            </a:r>
            <a:r>
              <a:rPr lang="en-US" dirty="0"/>
              <a:t> </a:t>
            </a:r>
            <a:r>
              <a:rPr lang="en-US" dirty="0" err="1"/>
              <a:t>perkembangan</a:t>
            </a:r>
            <a:r>
              <a:rPr lang="en-US" dirty="0"/>
              <a:t> </a:t>
            </a:r>
            <a:r>
              <a:rPr lang="en-US" dirty="0" err="1"/>
              <a:t>hukum</a:t>
            </a:r>
            <a:r>
              <a:rPr lang="en-US" dirty="0"/>
              <a:t> yang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.</a:t>
            </a:r>
          </a:p>
          <a:p>
            <a:r>
              <a:rPr lang="en-US" dirty="0" err="1"/>
              <a:t>Sumber</a:t>
            </a:r>
            <a:r>
              <a:rPr lang="en-US" dirty="0"/>
              <a:t> </a:t>
            </a:r>
            <a:r>
              <a:rPr lang="en-US" dirty="0" err="1"/>
              <a:t>hukum</a:t>
            </a:r>
            <a:r>
              <a:rPr lang="en-US" dirty="0"/>
              <a:t> yang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undang-undang</a:t>
            </a:r>
            <a:r>
              <a:rPr lang="en-US" dirty="0"/>
              <a:t>, </a:t>
            </a:r>
            <a:r>
              <a:rPr lang="en-US" dirty="0" err="1"/>
              <a:t>doktrin</a:t>
            </a:r>
            <a:r>
              <a:rPr lang="en-US" dirty="0"/>
              <a:t>, </a:t>
            </a:r>
            <a:r>
              <a:rPr lang="en-US" dirty="0" err="1"/>
              <a:t>ilmu</a:t>
            </a:r>
            <a:r>
              <a:rPr lang="en-US" dirty="0"/>
              <a:t> </a:t>
            </a:r>
            <a:r>
              <a:rPr lang="en-US" dirty="0" err="1"/>
              <a:t>pengetahuan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jurisprudensi</a:t>
            </a:r>
            <a:r>
              <a:rPr lang="en-US" dirty="0"/>
              <a:t> </a:t>
            </a:r>
            <a:r>
              <a:rPr lang="en-US" dirty="0" err="1"/>
              <a:t>memegang</a:t>
            </a:r>
            <a:r>
              <a:rPr lang="en-US" dirty="0"/>
              <a:t> </a:t>
            </a:r>
            <a:r>
              <a:rPr lang="en-US" dirty="0" err="1"/>
              <a:t>peranan</a:t>
            </a:r>
            <a:r>
              <a:rPr lang="en-US" dirty="0"/>
              <a:t> </a:t>
            </a:r>
            <a:r>
              <a:rPr lang="en-US" dirty="0" err="1"/>
              <a:t>penting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penyelesaian</a:t>
            </a:r>
            <a:r>
              <a:rPr lang="en-US" dirty="0"/>
              <a:t> </a:t>
            </a:r>
            <a:r>
              <a:rPr lang="en-US" dirty="0" err="1"/>
              <a:t>kasus</a:t>
            </a:r>
            <a:r>
              <a:rPr lang="en-US" dirty="0"/>
              <a:t> yang </a:t>
            </a:r>
            <a:r>
              <a:rPr lang="en-US" dirty="0" err="1"/>
              <a:t>benar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adil</a:t>
            </a:r>
            <a:r>
              <a:rPr lang="en-US" dirty="0"/>
              <a:t> 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dipertanggungjawabkan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jurisidis</a:t>
            </a:r>
            <a:r>
              <a:rPr lang="en-US" dirty="0"/>
              <a:t>, </a:t>
            </a:r>
            <a:r>
              <a:rPr lang="en-US" dirty="0" err="1"/>
              <a:t>sosiologis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filosofis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42180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500" dirty="0"/>
              <a:t>KEWENANGAN </a:t>
            </a:r>
            <a:r>
              <a:rPr lang="en-US" sz="2500" dirty="0" err="1"/>
              <a:t>mengadili</a:t>
            </a:r>
            <a:r>
              <a:rPr lang="en-US" sz="2500" dirty="0"/>
              <a:t> </a:t>
            </a:r>
            <a:br>
              <a:rPr lang="en-US" sz="2500" dirty="0"/>
            </a:br>
            <a:r>
              <a:rPr lang="en-US" sz="2500" dirty="0" err="1"/>
              <a:t>perkara</a:t>
            </a:r>
            <a:r>
              <a:rPr lang="en-US" sz="2500" dirty="0"/>
              <a:t> hum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9605634" cy="3448595"/>
          </a:xfrm>
        </p:spPr>
        <p:txBody>
          <a:bodyPr>
            <a:normAutofit/>
          </a:bodyPr>
          <a:lstStyle/>
          <a:p>
            <a:pPr algn="just"/>
            <a:r>
              <a:rPr lang="en-US" dirty="0" err="1"/>
              <a:t>Mahkamah</a:t>
            </a:r>
            <a:r>
              <a:rPr lang="en-US" dirty="0"/>
              <a:t> Agung </a:t>
            </a:r>
            <a:r>
              <a:rPr lang="en-US" dirty="0" err="1"/>
              <a:t>berwenang</a:t>
            </a:r>
            <a:r>
              <a:rPr lang="en-US" dirty="0"/>
              <a:t> </a:t>
            </a:r>
            <a:r>
              <a:rPr lang="en-US" dirty="0" err="1"/>
              <a:t>menguji</a:t>
            </a:r>
            <a:r>
              <a:rPr lang="en-US" dirty="0"/>
              <a:t> </a:t>
            </a:r>
            <a:r>
              <a:rPr lang="en-US" dirty="0" err="1"/>
              <a:t>permohonan</a:t>
            </a:r>
            <a:r>
              <a:rPr lang="en-US" dirty="0"/>
              <a:t> </a:t>
            </a:r>
            <a:r>
              <a:rPr lang="en-US" dirty="0" err="1"/>
              <a:t>keberatan</a:t>
            </a:r>
            <a:r>
              <a:rPr lang="en-US" dirty="0"/>
              <a:t> </a:t>
            </a:r>
            <a:r>
              <a:rPr lang="en-US" dirty="0" err="1"/>
              <a:t>Hak</a:t>
            </a:r>
            <a:r>
              <a:rPr lang="en-US" dirty="0"/>
              <a:t> Uji </a:t>
            </a:r>
            <a:r>
              <a:rPr lang="en-US" dirty="0" err="1"/>
              <a:t>Materiil</a:t>
            </a:r>
            <a:r>
              <a:rPr lang="en-US" dirty="0"/>
              <a:t> (HUM) </a:t>
            </a:r>
            <a:r>
              <a:rPr lang="en-US" dirty="0" err="1"/>
              <a:t>didasarkan</a:t>
            </a:r>
            <a:r>
              <a:rPr lang="en-US" dirty="0"/>
              <a:t> pada </a:t>
            </a:r>
            <a:r>
              <a:rPr lang="en-US" dirty="0" err="1"/>
              <a:t>ketentuan</a:t>
            </a:r>
            <a:r>
              <a:rPr lang="en-US" dirty="0"/>
              <a:t> </a:t>
            </a:r>
            <a:r>
              <a:rPr lang="en-US" dirty="0" err="1"/>
              <a:t>Pasal</a:t>
            </a:r>
            <a:r>
              <a:rPr lang="en-US" dirty="0"/>
              <a:t> 24A </a:t>
            </a:r>
            <a:r>
              <a:rPr lang="en-US" dirty="0" err="1"/>
              <a:t>ayat</a:t>
            </a:r>
            <a:r>
              <a:rPr lang="en-US" dirty="0"/>
              <a:t> (1) </a:t>
            </a:r>
            <a:r>
              <a:rPr lang="en-US" dirty="0" err="1"/>
              <a:t>Undang-Undang</a:t>
            </a:r>
            <a:r>
              <a:rPr lang="en-US" dirty="0"/>
              <a:t> Dasar Negara </a:t>
            </a:r>
            <a:r>
              <a:rPr lang="en-US" dirty="0" err="1"/>
              <a:t>Republik</a:t>
            </a:r>
            <a:r>
              <a:rPr lang="en-US" dirty="0"/>
              <a:t> Indonesia </a:t>
            </a:r>
            <a:r>
              <a:rPr lang="en-US" dirty="0" err="1"/>
              <a:t>Tahun</a:t>
            </a:r>
            <a:r>
              <a:rPr lang="en-US" dirty="0"/>
              <a:t> 1945, </a:t>
            </a:r>
            <a:r>
              <a:rPr lang="en-US" dirty="0" err="1"/>
              <a:t>Pasal</a:t>
            </a:r>
            <a:r>
              <a:rPr lang="en-US" dirty="0"/>
              <a:t> 31 </a:t>
            </a:r>
            <a:r>
              <a:rPr lang="en-US" dirty="0" err="1"/>
              <a:t>ayat</a:t>
            </a:r>
            <a:r>
              <a:rPr lang="en-US" dirty="0"/>
              <a:t> (1) dan (2) </a:t>
            </a:r>
            <a:r>
              <a:rPr lang="en-US" dirty="0" err="1"/>
              <a:t>Undang-Undang</a:t>
            </a:r>
            <a:r>
              <a:rPr lang="en-US" dirty="0"/>
              <a:t> </a:t>
            </a:r>
            <a:r>
              <a:rPr lang="en-US" dirty="0" err="1"/>
              <a:t>Nomor</a:t>
            </a:r>
            <a:r>
              <a:rPr lang="en-US" dirty="0"/>
              <a:t> 5 </a:t>
            </a:r>
            <a:r>
              <a:rPr lang="en-US" dirty="0" err="1"/>
              <a:t>Tahun</a:t>
            </a:r>
            <a:r>
              <a:rPr lang="en-US" dirty="0"/>
              <a:t> 2004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Perubahan</a:t>
            </a:r>
            <a:r>
              <a:rPr lang="en-US" dirty="0"/>
              <a:t> </a:t>
            </a:r>
            <a:r>
              <a:rPr lang="en-US" dirty="0" err="1"/>
              <a:t>atas</a:t>
            </a:r>
            <a:r>
              <a:rPr lang="en-US" dirty="0"/>
              <a:t> </a:t>
            </a:r>
            <a:r>
              <a:rPr lang="en-US" dirty="0" err="1"/>
              <a:t>Undang-Undang</a:t>
            </a:r>
            <a:r>
              <a:rPr lang="en-US" dirty="0"/>
              <a:t> </a:t>
            </a:r>
            <a:r>
              <a:rPr lang="en-US" dirty="0" err="1"/>
              <a:t>Nomor</a:t>
            </a:r>
            <a:r>
              <a:rPr lang="en-US" dirty="0"/>
              <a:t> 14 </a:t>
            </a:r>
            <a:r>
              <a:rPr lang="en-US" dirty="0" err="1"/>
              <a:t>Tahun</a:t>
            </a:r>
            <a:r>
              <a:rPr lang="en-US" dirty="0"/>
              <a:t> 1985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Mahkamah</a:t>
            </a:r>
            <a:r>
              <a:rPr lang="en-US" dirty="0"/>
              <a:t> Agung, dan </a:t>
            </a:r>
            <a:r>
              <a:rPr lang="en-US" dirty="0" err="1"/>
              <a:t>Pasal</a:t>
            </a:r>
            <a:r>
              <a:rPr lang="en-US" dirty="0"/>
              <a:t> 20 </a:t>
            </a:r>
            <a:r>
              <a:rPr lang="en-US" dirty="0" err="1"/>
              <a:t>ayat</a:t>
            </a:r>
            <a:r>
              <a:rPr lang="en-US" dirty="0"/>
              <a:t> (2) </a:t>
            </a:r>
            <a:r>
              <a:rPr lang="en-US" dirty="0" err="1"/>
              <a:t>huruf</a:t>
            </a:r>
            <a:r>
              <a:rPr lang="en-US" dirty="0"/>
              <a:t> b </a:t>
            </a:r>
            <a:r>
              <a:rPr lang="en-US" dirty="0" err="1"/>
              <a:t>Undang-Undang</a:t>
            </a:r>
            <a:r>
              <a:rPr lang="en-US" dirty="0"/>
              <a:t> </a:t>
            </a:r>
            <a:r>
              <a:rPr lang="en-US" dirty="0" err="1"/>
              <a:t>Nomor</a:t>
            </a:r>
            <a:r>
              <a:rPr lang="en-US" dirty="0"/>
              <a:t> 48 </a:t>
            </a:r>
            <a:r>
              <a:rPr lang="en-US" dirty="0" err="1"/>
              <a:t>Tahun</a:t>
            </a:r>
            <a:r>
              <a:rPr lang="en-US" dirty="0"/>
              <a:t> 2009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Kekuasaan</a:t>
            </a:r>
            <a:r>
              <a:rPr lang="en-US" dirty="0"/>
              <a:t> </a:t>
            </a:r>
            <a:r>
              <a:rPr lang="en-US" dirty="0" err="1"/>
              <a:t>Kehakiman</a:t>
            </a:r>
            <a:r>
              <a:rPr lang="en-US" dirty="0"/>
              <a:t>,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Pasal</a:t>
            </a:r>
            <a:r>
              <a:rPr lang="en-US" dirty="0"/>
              <a:t> 1 </a:t>
            </a:r>
            <a:r>
              <a:rPr lang="en-US" dirty="0" err="1"/>
              <a:t>angka</a:t>
            </a:r>
            <a:r>
              <a:rPr lang="en-US" dirty="0"/>
              <a:t> 1 </a:t>
            </a:r>
            <a:r>
              <a:rPr lang="en-US" dirty="0" err="1"/>
              <a:t>Peraturan</a:t>
            </a:r>
            <a:r>
              <a:rPr lang="en-US" dirty="0"/>
              <a:t> </a:t>
            </a:r>
            <a:r>
              <a:rPr lang="en-US" dirty="0" err="1"/>
              <a:t>Mahkamah</a:t>
            </a:r>
            <a:r>
              <a:rPr lang="en-US" dirty="0"/>
              <a:t> Agung </a:t>
            </a:r>
            <a:r>
              <a:rPr lang="en-US" dirty="0" err="1"/>
              <a:t>Nomor</a:t>
            </a:r>
            <a:r>
              <a:rPr lang="en-US" dirty="0"/>
              <a:t> 1 </a:t>
            </a:r>
            <a:r>
              <a:rPr lang="en-US" dirty="0" err="1"/>
              <a:t>Tahun</a:t>
            </a:r>
            <a:r>
              <a:rPr lang="en-US" dirty="0"/>
              <a:t> 2011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Hak</a:t>
            </a:r>
            <a:r>
              <a:rPr lang="en-US" dirty="0"/>
              <a:t> Uji </a:t>
            </a:r>
            <a:r>
              <a:rPr lang="en-US" dirty="0" err="1"/>
              <a:t>Materiil</a:t>
            </a:r>
            <a:r>
              <a:rPr lang="en-US" dirty="0"/>
              <a:t>, yang pada </a:t>
            </a:r>
            <a:r>
              <a:rPr lang="en-US" dirty="0" err="1"/>
              <a:t>intinya</a:t>
            </a:r>
            <a:r>
              <a:rPr lang="en-US" dirty="0"/>
              <a:t> </a:t>
            </a:r>
            <a:r>
              <a:rPr lang="en-US" dirty="0" err="1"/>
              <a:t>menentukan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Mahkamah</a:t>
            </a:r>
            <a:r>
              <a:rPr lang="en-US" dirty="0"/>
              <a:t> Agung </a:t>
            </a:r>
            <a:r>
              <a:rPr lang="en-US" dirty="0" err="1"/>
              <a:t>berwenang</a:t>
            </a:r>
            <a:r>
              <a:rPr lang="en-US" dirty="0"/>
              <a:t> </a:t>
            </a:r>
            <a:r>
              <a:rPr lang="en-US" dirty="0" err="1"/>
              <a:t>menguji</a:t>
            </a:r>
            <a:r>
              <a:rPr lang="en-US" dirty="0"/>
              <a:t> </a:t>
            </a:r>
            <a:r>
              <a:rPr lang="en-US" dirty="0" err="1"/>
              <a:t>peraturan</a:t>
            </a:r>
            <a:r>
              <a:rPr lang="en-US" dirty="0"/>
              <a:t> </a:t>
            </a:r>
            <a:r>
              <a:rPr lang="en-US" dirty="0" err="1"/>
              <a:t>perundang-undangan</a:t>
            </a:r>
            <a:r>
              <a:rPr lang="en-US" dirty="0"/>
              <a:t> di </a:t>
            </a:r>
            <a:r>
              <a:rPr lang="en-US" dirty="0" err="1"/>
              <a:t>bawah</a:t>
            </a:r>
            <a:r>
              <a:rPr lang="en-US" dirty="0"/>
              <a:t> </a:t>
            </a:r>
            <a:r>
              <a:rPr lang="en-US" dirty="0" err="1"/>
              <a:t>undang-undang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peraturan</a:t>
            </a:r>
            <a:r>
              <a:rPr lang="en-US" dirty="0"/>
              <a:t> </a:t>
            </a:r>
            <a:r>
              <a:rPr lang="en-US" dirty="0" err="1"/>
              <a:t>perundang-undangan</a:t>
            </a:r>
            <a:r>
              <a:rPr lang="en-US" dirty="0"/>
              <a:t> yang </a:t>
            </a:r>
            <a:r>
              <a:rPr lang="en-US" dirty="0" err="1"/>
              <a:t>lebih</a:t>
            </a:r>
            <a:r>
              <a:rPr lang="en-US" dirty="0"/>
              <a:t> </a:t>
            </a:r>
            <a:r>
              <a:rPr lang="en-US" dirty="0" err="1"/>
              <a:t>tinggi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80897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500" dirty="0"/>
              <a:t>UNSUR </a:t>
            </a:r>
            <a:r>
              <a:rPr lang="en-US" sz="2500" dirty="0" err="1"/>
              <a:t>Pertimbangan</a:t>
            </a:r>
            <a:r>
              <a:rPr lang="en-US" sz="2500" dirty="0"/>
              <a:t> </a:t>
            </a:r>
            <a:r>
              <a:rPr lang="en-US" sz="2500" dirty="0" err="1"/>
              <a:t>majelis</a:t>
            </a:r>
            <a:r>
              <a:rPr lang="en-US" sz="2500" dirty="0"/>
              <a:t> </a:t>
            </a:r>
            <a:br>
              <a:rPr lang="en-US" sz="2500" dirty="0"/>
            </a:br>
            <a:r>
              <a:rPr lang="en-US" sz="2500" dirty="0" err="1"/>
              <a:t>dalam</a:t>
            </a:r>
            <a:r>
              <a:rPr lang="en-US" sz="2500" dirty="0"/>
              <a:t> </a:t>
            </a:r>
            <a:r>
              <a:rPr lang="en-US" sz="2500" dirty="0" err="1"/>
              <a:t>putusan</a:t>
            </a:r>
            <a:endParaRPr lang="en-US" sz="25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9605634" cy="3448595"/>
          </a:xfrm>
        </p:spPr>
        <p:txBody>
          <a:bodyPr>
            <a:normAutofit/>
          </a:bodyPr>
          <a:lstStyle/>
          <a:p>
            <a:pPr algn="just"/>
            <a:r>
              <a:rPr lang="en-US" sz="2800" dirty="0" err="1"/>
              <a:t>Pasal</a:t>
            </a:r>
            <a:r>
              <a:rPr lang="en-US" sz="2800" dirty="0"/>
              <a:t> 53 UU 48 </a:t>
            </a:r>
            <a:r>
              <a:rPr lang="en-US" sz="2800" dirty="0" err="1"/>
              <a:t>Tahun</a:t>
            </a:r>
            <a:r>
              <a:rPr lang="en-US" sz="2800" dirty="0"/>
              <a:t> 2009, </a:t>
            </a:r>
            <a:r>
              <a:rPr lang="en-US" sz="2800" dirty="0" err="1"/>
              <a:t>putusan</a:t>
            </a:r>
            <a:r>
              <a:rPr lang="en-US" sz="2800" dirty="0"/>
              <a:t>/</a:t>
            </a:r>
            <a:r>
              <a:rPr lang="en-US" sz="2800" dirty="0" err="1"/>
              <a:t>penetapan</a:t>
            </a:r>
            <a:r>
              <a:rPr lang="en-US" sz="2800" dirty="0"/>
              <a:t> </a:t>
            </a:r>
            <a:r>
              <a:rPr lang="en-US" sz="2800" dirty="0" err="1"/>
              <a:t>harus</a:t>
            </a:r>
            <a:r>
              <a:rPr lang="en-US" sz="2800" dirty="0"/>
              <a:t> </a:t>
            </a:r>
            <a:r>
              <a:rPr lang="en-US" sz="2800" dirty="0" err="1"/>
              <a:t>memuat</a:t>
            </a:r>
            <a:r>
              <a:rPr lang="en-US" sz="2800" dirty="0"/>
              <a:t> </a:t>
            </a:r>
            <a:r>
              <a:rPr lang="en-US" sz="2800" dirty="0" err="1"/>
              <a:t>pertimbangan</a:t>
            </a:r>
            <a:r>
              <a:rPr lang="en-US" sz="2800" dirty="0"/>
              <a:t> </a:t>
            </a:r>
            <a:r>
              <a:rPr lang="en-US" sz="2800" dirty="0" err="1"/>
              <a:t>hukum</a:t>
            </a:r>
            <a:r>
              <a:rPr lang="en-US" sz="2800" dirty="0"/>
              <a:t> hakim yang </a:t>
            </a:r>
            <a:r>
              <a:rPr lang="en-US" sz="2800" dirty="0" err="1"/>
              <a:t>didasarkan</a:t>
            </a:r>
            <a:r>
              <a:rPr lang="en-US" sz="2800" dirty="0"/>
              <a:t> pada </a:t>
            </a:r>
            <a:r>
              <a:rPr lang="en-US" sz="2800" dirty="0" err="1"/>
              <a:t>alasan</a:t>
            </a:r>
            <a:r>
              <a:rPr lang="en-US" sz="2800" dirty="0"/>
              <a:t> dan </a:t>
            </a:r>
            <a:r>
              <a:rPr lang="en-US" sz="2800" dirty="0" err="1"/>
              <a:t>dasar</a:t>
            </a:r>
            <a:r>
              <a:rPr lang="en-US" sz="2800" dirty="0"/>
              <a:t> </a:t>
            </a:r>
            <a:r>
              <a:rPr lang="en-US" sz="2800" dirty="0" err="1"/>
              <a:t>hukum</a:t>
            </a:r>
            <a:r>
              <a:rPr lang="en-US" sz="2800" dirty="0"/>
              <a:t> yang </a:t>
            </a:r>
            <a:r>
              <a:rPr lang="en-US" sz="2800" dirty="0" err="1"/>
              <a:t>tepat</a:t>
            </a:r>
            <a:r>
              <a:rPr lang="en-US" sz="2800" dirty="0"/>
              <a:t> dan </a:t>
            </a:r>
            <a:r>
              <a:rPr lang="en-US" sz="2800" dirty="0" err="1"/>
              <a:t>benar</a:t>
            </a:r>
            <a:r>
              <a:rPr 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931435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sz="2500" dirty="0"/>
            </a:br>
            <a:r>
              <a:rPr lang="en-US" sz="2500" dirty="0" err="1"/>
              <a:t>Pokok</a:t>
            </a:r>
            <a:r>
              <a:rPr lang="en-US" sz="2500" dirty="0"/>
              <a:t> </a:t>
            </a:r>
            <a:r>
              <a:rPr lang="en-US" sz="2500" dirty="0" err="1"/>
              <a:t>permohonan</a:t>
            </a:r>
            <a:r>
              <a:rPr lang="en-US" sz="2500" dirty="0"/>
              <a:t> </a:t>
            </a:r>
            <a:r>
              <a:rPr lang="en-US" sz="2500" dirty="0" err="1"/>
              <a:t>keberatan</a:t>
            </a:r>
            <a:endParaRPr lang="en-US" sz="25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9605634" cy="344859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/>
              <a:t>Batu</a:t>
            </a:r>
            <a:r>
              <a:rPr lang="en-US" dirty="0"/>
              <a:t> uji SKB 3 Menteri:</a:t>
            </a:r>
          </a:p>
          <a:p>
            <a:pPr lvl="0"/>
            <a:r>
              <a:rPr lang="en-US" dirty="0" err="1"/>
              <a:t>Pasal</a:t>
            </a:r>
            <a:r>
              <a:rPr lang="en-US" dirty="0"/>
              <a:t> 1 </a:t>
            </a:r>
            <a:r>
              <a:rPr lang="en-US" dirty="0" err="1"/>
              <a:t>angka</a:t>
            </a:r>
            <a:r>
              <a:rPr lang="en-US" dirty="0"/>
              <a:t> 1 dan 2, </a:t>
            </a:r>
            <a:r>
              <a:rPr lang="en-US" dirty="0" err="1"/>
              <a:t>Pasal</a:t>
            </a:r>
            <a:r>
              <a:rPr lang="en-US" dirty="0"/>
              <a:t> 3, </a:t>
            </a:r>
            <a:r>
              <a:rPr lang="en-US" dirty="0" err="1"/>
              <a:t>Pasal</a:t>
            </a:r>
            <a:r>
              <a:rPr lang="en-US" dirty="0"/>
              <a:t> 4 </a:t>
            </a:r>
            <a:r>
              <a:rPr lang="en-US" dirty="0" err="1"/>
              <a:t>ayat</a:t>
            </a:r>
            <a:r>
              <a:rPr lang="en-US" dirty="0"/>
              <a:t> (1), dan </a:t>
            </a:r>
            <a:r>
              <a:rPr lang="en-US" dirty="0" err="1"/>
              <a:t>Pasal</a:t>
            </a:r>
            <a:r>
              <a:rPr lang="en-US" dirty="0"/>
              <a:t> 10 </a:t>
            </a:r>
            <a:r>
              <a:rPr lang="en-US" dirty="0" err="1"/>
              <a:t>Undang-Undang</a:t>
            </a:r>
            <a:r>
              <a:rPr lang="en-US" dirty="0"/>
              <a:t> </a:t>
            </a:r>
            <a:r>
              <a:rPr lang="en-US" dirty="0" err="1"/>
              <a:t>Nomor</a:t>
            </a:r>
            <a:r>
              <a:rPr lang="en-US" dirty="0"/>
              <a:t> 20 </a:t>
            </a:r>
            <a:r>
              <a:rPr lang="en-US" dirty="0" err="1"/>
              <a:t>Tahun</a:t>
            </a:r>
            <a:r>
              <a:rPr lang="en-US" dirty="0"/>
              <a:t> 2003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Pendidikan Nasional;</a:t>
            </a:r>
          </a:p>
          <a:p>
            <a:pPr lvl="0"/>
            <a:r>
              <a:rPr lang="en-US" dirty="0" err="1"/>
              <a:t>Pasal</a:t>
            </a:r>
            <a:r>
              <a:rPr lang="en-US" dirty="0"/>
              <a:t> 47 </a:t>
            </a:r>
            <a:r>
              <a:rPr lang="en-US" dirty="0" err="1"/>
              <a:t>ayat</a:t>
            </a:r>
            <a:r>
              <a:rPr lang="en-US" dirty="0"/>
              <a:t> (1) </a:t>
            </a:r>
            <a:r>
              <a:rPr lang="en-US" dirty="0" err="1"/>
              <a:t>Undang-Undang</a:t>
            </a:r>
            <a:r>
              <a:rPr lang="en-US" dirty="0"/>
              <a:t> </a:t>
            </a:r>
            <a:r>
              <a:rPr lang="en-US" dirty="0" err="1"/>
              <a:t>Nomor</a:t>
            </a:r>
            <a:r>
              <a:rPr lang="en-US" dirty="0"/>
              <a:t> 1 </a:t>
            </a:r>
            <a:r>
              <a:rPr lang="en-US" dirty="0" err="1"/>
              <a:t>Tahun</a:t>
            </a:r>
            <a:r>
              <a:rPr lang="en-US" dirty="0"/>
              <a:t> 1974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Perkawinan</a:t>
            </a:r>
            <a:r>
              <a:rPr lang="en-US" dirty="0"/>
              <a:t>;</a:t>
            </a:r>
          </a:p>
          <a:p>
            <a:pPr lvl="0"/>
            <a:r>
              <a:rPr lang="en-US" dirty="0" err="1"/>
              <a:t>Pasal</a:t>
            </a:r>
            <a:r>
              <a:rPr lang="en-US" dirty="0"/>
              <a:t> 1 </a:t>
            </a:r>
            <a:r>
              <a:rPr lang="en-US" dirty="0" err="1"/>
              <a:t>angka</a:t>
            </a:r>
            <a:r>
              <a:rPr lang="en-US" dirty="0"/>
              <a:t> 1 </a:t>
            </a:r>
            <a:r>
              <a:rPr lang="en-US" dirty="0" err="1"/>
              <a:t>Undang-Undang</a:t>
            </a:r>
            <a:r>
              <a:rPr lang="en-US" dirty="0"/>
              <a:t> 23 </a:t>
            </a:r>
            <a:r>
              <a:rPr lang="en-US" dirty="0" err="1"/>
              <a:t>Tahun</a:t>
            </a:r>
            <a:r>
              <a:rPr lang="en-US" dirty="0"/>
              <a:t> 2002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Perlindungan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Dirubah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Undang-Undang</a:t>
            </a:r>
            <a:r>
              <a:rPr lang="en-US" dirty="0"/>
              <a:t> </a:t>
            </a:r>
            <a:r>
              <a:rPr lang="en-US" dirty="0" err="1"/>
              <a:t>Nomor</a:t>
            </a:r>
            <a:r>
              <a:rPr lang="en-US" dirty="0"/>
              <a:t> 35 </a:t>
            </a:r>
            <a:r>
              <a:rPr lang="en-US" dirty="0" err="1"/>
              <a:t>Tahun</a:t>
            </a:r>
            <a:r>
              <a:rPr lang="en-US" dirty="0"/>
              <a:t> 2014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Perubahan</a:t>
            </a:r>
            <a:r>
              <a:rPr lang="en-US" dirty="0"/>
              <a:t> </a:t>
            </a:r>
            <a:r>
              <a:rPr lang="en-US" dirty="0" err="1"/>
              <a:t>Atas</a:t>
            </a:r>
            <a:r>
              <a:rPr lang="en-US" dirty="0"/>
              <a:t> </a:t>
            </a:r>
            <a:r>
              <a:rPr lang="en-US" dirty="0" err="1"/>
              <a:t>Undang-Undang</a:t>
            </a:r>
            <a:r>
              <a:rPr lang="en-US" dirty="0"/>
              <a:t> </a:t>
            </a:r>
            <a:r>
              <a:rPr lang="en-US" dirty="0" err="1"/>
              <a:t>Nomor</a:t>
            </a:r>
            <a:r>
              <a:rPr lang="en-US" dirty="0"/>
              <a:t> 23 </a:t>
            </a:r>
            <a:r>
              <a:rPr lang="en-US" dirty="0" err="1"/>
              <a:t>Tahun</a:t>
            </a:r>
            <a:r>
              <a:rPr lang="en-US" dirty="0"/>
              <a:t> 2002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Perlindungan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;</a:t>
            </a:r>
          </a:p>
          <a:p>
            <a:pPr lvl="0"/>
            <a:r>
              <a:rPr lang="en-US" dirty="0" err="1"/>
              <a:t>Pasal</a:t>
            </a:r>
            <a:r>
              <a:rPr lang="en-US" dirty="0"/>
              <a:t> 10 </a:t>
            </a:r>
            <a:r>
              <a:rPr lang="en-US" dirty="0" err="1"/>
              <a:t>ayat</a:t>
            </a:r>
            <a:r>
              <a:rPr lang="en-US" dirty="0"/>
              <a:t> (1) </a:t>
            </a:r>
            <a:r>
              <a:rPr lang="en-US" dirty="0" err="1"/>
              <a:t>huruf</a:t>
            </a:r>
            <a:r>
              <a:rPr lang="en-US" dirty="0"/>
              <a:t> a, c, d </a:t>
            </a:r>
            <a:r>
              <a:rPr lang="en-US" dirty="0" err="1"/>
              <a:t>Undang-Undang</a:t>
            </a:r>
            <a:r>
              <a:rPr lang="en-US" dirty="0"/>
              <a:t> </a:t>
            </a:r>
            <a:r>
              <a:rPr lang="en-US" dirty="0" err="1"/>
              <a:t>Nomor</a:t>
            </a:r>
            <a:r>
              <a:rPr lang="en-US" dirty="0"/>
              <a:t> 30 </a:t>
            </a:r>
            <a:r>
              <a:rPr lang="en-US" dirty="0" err="1"/>
              <a:t>tahun</a:t>
            </a:r>
            <a:r>
              <a:rPr lang="en-US" dirty="0"/>
              <a:t> 2014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Administrasi</a:t>
            </a:r>
            <a:r>
              <a:rPr lang="en-US" dirty="0"/>
              <a:t> </a:t>
            </a:r>
            <a:r>
              <a:rPr lang="en-US" dirty="0" err="1"/>
              <a:t>Pemerintahan</a:t>
            </a:r>
            <a:r>
              <a:rPr lang="en-US" dirty="0"/>
              <a:t>.;</a:t>
            </a:r>
          </a:p>
          <a:p>
            <a:pPr lvl="0"/>
            <a:r>
              <a:rPr lang="en-US" dirty="0" err="1"/>
              <a:t>Pasal</a:t>
            </a:r>
            <a:r>
              <a:rPr lang="en-US" dirty="0"/>
              <a:t> 9 </a:t>
            </a:r>
            <a:r>
              <a:rPr lang="en-US" dirty="0" err="1"/>
              <a:t>ayat</a:t>
            </a:r>
            <a:r>
              <a:rPr lang="en-US" dirty="0"/>
              <a:t> (1), </a:t>
            </a:r>
            <a:r>
              <a:rPr lang="en-US" dirty="0" err="1"/>
              <a:t>ayat</a:t>
            </a:r>
            <a:r>
              <a:rPr lang="en-US" dirty="0"/>
              <a:t> (2), </a:t>
            </a:r>
            <a:r>
              <a:rPr lang="en-US" dirty="0" err="1"/>
              <a:t>Pasal</a:t>
            </a:r>
            <a:r>
              <a:rPr lang="en-US" dirty="0"/>
              <a:t> 12 </a:t>
            </a:r>
            <a:r>
              <a:rPr lang="en-US" dirty="0" err="1"/>
              <a:t>ayat</a:t>
            </a:r>
            <a:r>
              <a:rPr lang="en-US" dirty="0"/>
              <a:t> (1) </a:t>
            </a:r>
            <a:r>
              <a:rPr lang="en-US" dirty="0" err="1"/>
              <a:t>Undang-Undang</a:t>
            </a:r>
            <a:r>
              <a:rPr lang="en-US" dirty="0"/>
              <a:t> </a:t>
            </a:r>
            <a:r>
              <a:rPr lang="en-US" dirty="0" err="1"/>
              <a:t>Nomor</a:t>
            </a:r>
            <a:r>
              <a:rPr lang="en-US" dirty="0"/>
              <a:t> 23 </a:t>
            </a:r>
            <a:r>
              <a:rPr lang="en-US" dirty="0" err="1"/>
              <a:t>Tahun</a:t>
            </a:r>
            <a:r>
              <a:rPr lang="en-US" dirty="0"/>
              <a:t> 2014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Pemerintahan</a:t>
            </a:r>
            <a:r>
              <a:rPr lang="en-US" dirty="0"/>
              <a:t> Daerah.</a:t>
            </a:r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081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sz="2500" dirty="0"/>
            </a:br>
            <a:r>
              <a:rPr lang="en-US" sz="2500" dirty="0" err="1"/>
              <a:t>Pokok</a:t>
            </a:r>
            <a:r>
              <a:rPr lang="en-US" sz="2500" dirty="0"/>
              <a:t> </a:t>
            </a:r>
            <a:r>
              <a:rPr lang="en-US" sz="2500" dirty="0" err="1"/>
              <a:t>permohonan</a:t>
            </a:r>
            <a:r>
              <a:rPr lang="en-US" sz="2500" dirty="0"/>
              <a:t> </a:t>
            </a:r>
            <a:r>
              <a:rPr lang="en-US" sz="2500" dirty="0" err="1"/>
              <a:t>keberatan</a:t>
            </a:r>
            <a:endParaRPr lang="en-US" sz="25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9605634" cy="344859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err="1"/>
              <a:t>Tujuan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/>
              <a:t>menciptakan</a:t>
            </a:r>
            <a:r>
              <a:rPr lang="en-US" dirty="0"/>
              <a:t> </a:t>
            </a:r>
            <a:r>
              <a:rPr lang="en-US" dirty="0" err="1"/>
              <a:t>manusia</a:t>
            </a:r>
            <a:r>
              <a:rPr lang="en-US" dirty="0"/>
              <a:t> yang </a:t>
            </a:r>
            <a:r>
              <a:rPr lang="en-US" dirty="0" err="1"/>
              <a:t>beriman</a:t>
            </a:r>
            <a:r>
              <a:rPr lang="en-US" dirty="0"/>
              <a:t> dan </a:t>
            </a:r>
            <a:r>
              <a:rPr lang="en-US" dirty="0" err="1"/>
              <a:t>bertaqwa</a:t>
            </a:r>
            <a:r>
              <a:rPr lang="en-US" dirty="0"/>
              <a:t>. </a:t>
            </a:r>
            <a:r>
              <a:rPr lang="en-US" dirty="0" err="1"/>
              <a:t>Apabila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tersebut</a:t>
            </a:r>
            <a:r>
              <a:rPr lang="en-US" dirty="0"/>
              <a:t> </a:t>
            </a:r>
            <a:r>
              <a:rPr lang="en-US" dirty="0" err="1"/>
              <a:t>dihubungkan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pengertian</a:t>
            </a:r>
            <a:r>
              <a:rPr lang="en-US" dirty="0"/>
              <a:t> </a:t>
            </a:r>
            <a:r>
              <a:rPr lang="en-US" dirty="0" err="1"/>
              <a:t>iman</a:t>
            </a:r>
            <a:r>
              <a:rPr lang="en-US" dirty="0"/>
              <a:t> dan </a:t>
            </a:r>
            <a:r>
              <a:rPr lang="en-US" dirty="0" err="1"/>
              <a:t>taqwa</a:t>
            </a:r>
            <a:r>
              <a:rPr lang="en-US" dirty="0"/>
              <a:t> </a:t>
            </a:r>
            <a:r>
              <a:rPr lang="en-US" dirty="0" err="1"/>
              <a:t>menurut</a:t>
            </a:r>
            <a:r>
              <a:rPr lang="en-US" dirty="0"/>
              <a:t> Islam </a:t>
            </a:r>
            <a:r>
              <a:rPr lang="en-US" dirty="0" err="1"/>
              <a:t>adalah</a:t>
            </a:r>
            <a:r>
              <a:rPr lang="en-US" dirty="0"/>
              <a:t> “</a:t>
            </a:r>
            <a:r>
              <a:rPr lang="en-US" dirty="0" err="1"/>
              <a:t>melaksanakan</a:t>
            </a:r>
            <a:r>
              <a:rPr lang="en-US" dirty="0"/>
              <a:t> </a:t>
            </a:r>
            <a:r>
              <a:rPr lang="en-US" dirty="0" err="1"/>
              <a:t>perintah</a:t>
            </a:r>
            <a:r>
              <a:rPr lang="en-US" dirty="0"/>
              <a:t> dan </a:t>
            </a:r>
            <a:r>
              <a:rPr lang="en-US" dirty="0" err="1"/>
              <a:t>larangan</a:t>
            </a:r>
            <a:r>
              <a:rPr lang="en-US" dirty="0"/>
              <a:t> agama </a:t>
            </a:r>
            <a:r>
              <a:rPr lang="en-US" dirty="0" err="1"/>
              <a:t>islam</a:t>
            </a:r>
            <a:r>
              <a:rPr lang="en-US" dirty="0"/>
              <a:t>”, </a:t>
            </a:r>
            <a:r>
              <a:rPr lang="en-US" dirty="0" err="1"/>
              <a:t>termasuk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jilbab/hijab. Dan </a:t>
            </a:r>
            <a:r>
              <a:rPr lang="en-US" dirty="0" err="1"/>
              <a:t>jelas</a:t>
            </a:r>
            <a:r>
              <a:rPr lang="en-US" dirty="0"/>
              <a:t> </a:t>
            </a:r>
            <a:r>
              <a:rPr lang="en-US" dirty="0" err="1"/>
              <a:t>objek</a:t>
            </a:r>
            <a:r>
              <a:rPr lang="en-US" dirty="0"/>
              <a:t> </a:t>
            </a:r>
            <a:r>
              <a:rPr lang="en-US" dirty="0" err="1"/>
              <a:t>permohonan</a:t>
            </a:r>
            <a:r>
              <a:rPr lang="en-US" dirty="0"/>
              <a:t> </a:t>
            </a:r>
            <a:r>
              <a:rPr lang="en-US" i="1" dirty="0"/>
              <a:t>a quo</a:t>
            </a:r>
            <a:r>
              <a:rPr lang="en-US" dirty="0"/>
              <a:t> </a:t>
            </a:r>
            <a:r>
              <a:rPr lang="en-US" dirty="0" err="1"/>
              <a:t>bertentangan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Undang-Undang</a:t>
            </a:r>
            <a:r>
              <a:rPr lang="en-US" dirty="0"/>
              <a:t> </a:t>
            </a:r>
            <a:r>
              <a:rPr lang="en-US" dirty="0" err="1"/>
              <a:t>Nomor</a:t>
            </a:r>
            <a:r>
              <a:rPr lang="en-US" dirty="0"/>
              <a:t> 20 </a:t>
            </a:r>
            <a:r>
              <a:rPr lang="en-US" dirty="0" err="1"/>
              <a:t>Tahun</a:t>
            </a:r>
            <a:r>
              <a:rPr lang="en-US" dirty="0"/>
              <a:t> 2003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Sistim</a:t>
            </a:r>
            <a:r>
              <a:rPr lang="en-US" dirty="0"/>
              <a:t> Pendidikan Nasional </a:t>
            </a:r>
            <a:r>
              <a:rPr lang="en-US" dirty="0" err="1"/>
              <a:t>sebagaimana</a:t>
            </a:r>
            <a:r>
              <a:rPr lang="en-US" dirty="0"/>
              <a:t> </a:t>
            </a:r>
            <a:r>
              <a:rPr lang="en-US" dirty="0" err="1"/>
              <a:t>dijelaskan</a:t>
            </a:r>
            <a:r>
              <a:rPr lang="en-US" dirty="0"/>
              <a:t> di </a:t>
            </a:r>
            <a:r>
              <a:rPr lang="en-US" dirty="0" err="1"/>
              <a:t>atas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2180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sz="2500" dirty="0"/>
            </a:br>
            <a:r>
              <a:rPr lang="en-US" sz="2500" dirty="0" err="1"/>
              <a:t>Jawaban</a:t>
            </a:r>
            <a:r>
              <a:rPr lang="en-US" sz="2500" dirty="0"/>
              <a:t> </a:t>
            </a:r>
            <a:r>
              <a:rPr lang="en-US" sz="2500" dirty="0" err="1"/>
              <a:t>termohon</a:t>
            </a:r>
            <a:r>
              <a:rPr lang="en-US" sz="2500" dirty="0"/>
              <a:t> </a:t>
            </a:r>
            <a:r>
              <a:rPr lang="en-US" sz="2500" dirty="0" err="1"/>
              <a:t>i</a:t>
            </a:r>
            <a:endParaRPr lang="en-US" sz="25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915369" cy="3448595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n-US" dirty="0" err="1"/>
              <a:t>Materi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SKB </a:t>
            </a:r>
            <a:r>
              <a:rPr lang="en-US" dirty="0" err="1"/>
              <a:t>Penggunaan</a:t>
            </a:r>
            <a:r>
              <a:rPr lang="en-US" dirty="0"/>
              <a:t> </a:t>
            </a:r>
            <a:r>
              <a:rPr lang="en-US" dirty="0" err="1"/>
              <a:t>Seragam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penegasan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apa</a:t>
            </a:r>
            <a:r>
              <a:rPr lang="en-US" dirty="0"/>
              <a:t> yang </a:t>
            </a:r>
            <a:r>
              <a:rPr lang="en-US" dirty="0" err="1"/>
              <a:t>diatur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Permendikbud</a:t>
            </a:r>
            <a:r>
              <a:rPr lang="en-US" dirty="0"/>
              <a:t> </a:t>
            </a:r>
            <a:r>
              <a:rPr lang="en-US" dirty="0" err="1"/>
              <a:t>Seragam</a:t>
            </a:r>
            <a:r>
              <a:rPr lang="en-US" dirty="0"/>
              <a:t> </a:t>
            </a:r>
            <a:r>
              <a:rPr lang="en-US" dirty="0" err="1"/>
              <a:t>Sekolah</a:t>
            </a:r>
            <a:r>
              <a:rPr lang="en-US" dirty="0"/>
              <a:t>,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penggunaan</a:t>
            </a:r>
            <a:r>
              <a:rPr lang="en-US" dirty="0"/>
              <a:t> </a:t>
            </a:r>
            <a:r>
              <a:rPr lang="en-US" dirty="0" err="1"/>
              <a:t>pakaian</a:t>
            </a:r>
            <a:r>
              <a:rPr lang="en-US" dirty="0"/>
              <a:t> </a:t>
            </a:r>
            <a:r>
              <a:rPr lang="en-US" dirty="0" err="1"/>
              <a:t>seragam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kekhasan</a:t>
            </a:r>
            <a:r>
              <a:rPr lang="en-US" dirty="0"/>
              <a:t> agama </a:t>
            </a:r>
            <a:r>
              <a:rPr lang="en-US" dirty="0" err="1"/>
              <a:t>haruslah</a:t>
            </a:r>
            <a:r>
              <a:rPr lang="en-US" dirty="0"/>
              <a:t> </a:t>
            </a:r>
            <a:r>
              <a:rPr lang="en-US" dirty="0" err="1"/>
              <a:t>didasarkan</a:t>
            </a:r>
            <a:r>
              <a:rPr lang="en-US" dirty="0"/>
              <a:t> pada </a:t>
            </a:r>
            <a:r>
              <a:rPr lang="en-US" dirty="0" err="1"/>
              <a:t>keyakinan</a:t>
            </a:r>
            <a:r>
              <a:rPr lang="en-US" dirty="0"/>
              <a:t> </a:t>
            </a:r>
            <a:r>
              <a:rPr lang="en-US" dirty="0" err="1"/>
              <a:t>pribadinya</a:t>
            </a:r>
            <a:r>
              <a:rPr lang="en-US" dirty="0"/>
              <a:t> dan </a:t>
            </a:r>
            <a:r>
              <a:rPr lang="en-US" dirty="0" err="1"/>
              <a:t>bukan</a:t>
            </a:r>
            <a:r>
              <a:rPr lang="en-US" dirty="0"/>
              <a:t>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adanya</a:t>
            </a:r>
            <a:r>
              <a:rPr lang="en-US" dirty="0"/>
              <a:t> </a:t>
            </a:r>
            <a:r>
              <a:rPr lang="en-US" dirty="0" err="1"/>
              <a:t>paksaan</a:t>
            </a:r>
            <a:r>
              <a:rPr lang="en-US" dirty="0"/>
              <a:t>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bentuk</a:t>
            </a:r>
            <a:r>
              <a:rPr lang="en-US" dirty="0"/>
              <a:t> </a:t>
            </a:r>
            <a:r>
              <a:rPr lang="en-US" dirty="0" err="1"/>
              <a:t>kewajiban</a:t>
            </a:r>
            <a:r>
              <a:rPr lang="en-US" dirty="0"/>
              <a:t>, </a:t>
            </a:r>
            <a:r>
              <a:rPr lang="en-US" dirty="0" err="1"/>
              <a:t>perintah</a:t>
            </a:r>
            <a:r>
              <a:rPr lang="en-US" dirty="0"/>
              <a:t>, </a:t>
            </a:r>
            <a:r>
              <a:rPr lang="en-US" dirty="0" err="1"/>
              <a:t>syarat</a:t>
            </a:r>
            <a:r>
              <a:rPr lang="en-US" dirty="0"/>
              <a:t>, </a:t>
            </a:r>
            <a:r>
              <a:rPr lang="en-US" dirty="0" err="1"/>
              <a:t>larangan</a:t>
            </a:r>
            <a:r>
              <a:rPr lang="en-US" dirty="0"/>
              <a:t> </a:t>
            </a:r>
            <a:r>
              <a:rPr lang="en-US" dirty="0" err="1"/>
              <a:t>maupun</a:t>
            </a:r>
            <a:r>
              <a:rPr lang="en-US" dirty="0"/>
              <a:t> </a:t>
            </a:r>
            <a:r>
              <a:rPr lang="en-US" dirty="0" err="1"/>
              <a:t>imbauan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kebijakan</a:t>
            </a:r>
            <a:r>
              <a:rPr lang="en-US" dirty="0"/>
              <a:t> </a:t>
            </a:r>
            <a:r>
              <a:rPr lang="en-US" dirty="0" err="1"/>
              <a:t>umum</a:t>
            </a:r>
            <a:r>
              <a:rPr lang="en-US" dirty="0"/>
              <a:t> yang </a:t>
            </a:r>
            <a:r>
              <a:rPr lang="en-US" dirty="0" err="1"/>
              <a:t>ditetapkan</a:t>
            </a:r>
            <a:r>
              <a:rPr lang="en-US" dirty="0"/>
              <a:t> oleh </a:t>
            </a:r>
            <a:r>
              <a:rPr lang="en-US" dirty="0" err="1"/>
              <a:t>Pemerintah</a:t>
            </a:r>
            <a:r>
              <a:rPr lang="en-US" dirty="0"/>
              <a:t> Daerah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Sekolah</a:t>
            </a:r>
            <a:r>
              <a:rPr lang="en-US" dirty="0"/>
              <a:t>. SKB </a:t>
            </a:r>
            <a:r>
              <a:rPr lang="en-US" dirty="0" err="1"/>
              <a:t>Penggunaan</a:t>
            </a:r>
            <a:r>
              <a:rPr lang="en-US" dirty="0"/>
              <a:t> </a:t>
            </a:r>
            <a:r>
              <a:rPr lang="en-US" dirty="0" err="1"/>
              <a:t>Seragam</a:t>
            </a:r>
            <a:r>
              <a:rPr lang="en-US" dirty="0"/>
              <a:t> </a:t>
            </a:r>
            <a:r>
              <a:rPr lang="en-US" dirty="0" err="1"/>
              <a:t>ditetapkan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bentuk</a:t>
            </a:r>
            <a:r>
              <a:rPr lang="en-US" dirty="0"/>
              <a:t> </a:t>
            </a:r>
            <a:r>
              <a:rPr lang="en-US" dirty="0" err="1"/>
              <a:t>tanggung</a:t>
            </a:r>
            <a:r>
              <a:rPr lang="en-US" dirty="0"/>
              <a:t> </a:t>
            </a:r>
            <a:r>
              <a:rPr lang="en-US" dirty="0" err="1"/>
              <a:t>jawab</a:t>
            </a:r>
            <a:r>
              <a:rPr lang="en-US" dirty="0"/>
              <a:t> negara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menjamin</a:t>
            </a:r>
            <a:r>
              <a:rPr lang="en-US" dirty="0"/>
              <a:t> </a:t>
            </a:r>
            <a:r>
              <a:rPr lang="en-US" dirty="0" err="1"/>
              <a:t>hak</a:t>
            </a:r>
            <a:r>
              <a:rPr lang="en-US" dirty="0"/>
              <a:t> </a:t>
            </a:r>
            <a:r>
              <a:rPr lang="en-US" dirty="0" err="1"/>
              <a:t>atas</a:t>
            </a:r>
            <a:r>
              <a:rPr lang="en-US" dirty="0"/>
              <a:t> </a:t>
            </a:r>
            <a:r>
              <a:rPr lang="en-US" dirty="0" err="1"/>
              <a:t>kebebasan</a:t>
            </a:r>
            <a:r>
              <a:rPr lang="en-US" dirty="0"/>
              <a:t> </a:t>
            </a:r>
            <a:r>
              <a:rPr lang="en-US" dirty="0" err="1"/>
              <a:t>beragama</a:t>
            </a:r>
            <a:r>
              <a:rPr lang="en-US" dirty="0"/>
              <a:t> </a:t>
            </a:r>
            <a:r>
              <a:rPr lang="en-US" dirty="0" err="1"/>
              <a:t>sebagaimana</a:t>
            </a:r>
            <a:r>
              <a:rPr lang="en-US" dirty="0"/>
              <a:t> </a:t>
            </a:r>
            <a:r>
              <a:rPr lang="en-US" dirty="0" err="1"/>
              <a:t>diakui</a:t>
            </a:r>
            <a:r>
              <a:rPr lang="en-US" dirty="0"/>
              <a:t>, </a:t>
            </a:r>
            <a:r>
              <a:rPr lang="en-US" dirty="0" err="1"/>
              <a:t>diatur</a:t>
            </a:r>
            <a:r>
              <a:rPr lang="en-US" dirty="0"/>
              <a:t> dan </a:t>
            </a:r>
            <a:r>
              <a:rPr lang="en-US" dirty="0" err="1"/>
              <a:t>dijamin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Pasal</a:t>
            </a:r>
            <a:r>
              <a:rPr lang="en-US" dirty="0"/>
              <a:t> 28E </a:t>
            </a:r>
            <a:r>
              <a:rPr lang="en-US" dirty="0" err="1"/>
              <a:t>ayat</a:t>
            </a:r>
            <a:r>
              <a:rPr lang="en-US" dirty="0"/>
              <a:t> (1) dan (2), </a:t>
            </a:r>
            <a:r>
              <a:rPr lang="en-US" dirty="0" err="1"/>
              <a:t>Pasal</a:t>
            </a:r>
            <a:r>
              <a:rPr lang="en-US" dirty="0"/>
              <a:t> 28I </a:t>
            </a:r>
            <a:r>
              <a:rPr lang="en-US" dirty="0" err="1"/>
              <a:t>ayat</a:t>
            </a:r>
            <a:r>
              <a:rPr lang="en-US" dirty="0"/>
              <a:t> (1)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Pasal</a:t>
            </a:r>
            <a:r>
              <a:rPr lang="en-US" dirty="0"/>
              <a:t> 29 </a:t>
            </a:r>
            <a:r>
              <a:rPr lang="en-US" dirty="0" err="1"/>
              <a:t>ayat</a:t>
            </a:r>
            <a:r>
              <a:rPr lang="en-US" dirty="0"/>
              <a:t> (2) </a:t>
            </a:r>
            <a:r>
              <a:rPr lang="en-US" dirty="0" err="1"/>
              <a:t>Undang</a:t>
            </a:r>
            <a:r>
              <a:rPr lang="en-US" dirty="0"/>
              <a:t> </a:t>
            </a:r>
            <a:r>
              <a:rPr lang="en-US" dirty="0" err="1"/>
              <a:t>Undang</a:t>
            </a:r>
            <a:r>
              <a:rPr lang="en-US" dirty="0"/>
              <a:t> Dasar NRI 1945.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27A04C9-DCE8-41A0-8692-AA3A0B03F619}"/>
              </a:ext>
            </a:extLst>
          </p:cNvPr>
          <p:cNvSpPr txBox="1">
            <a:spLocks/>
          </p:cNvSpPr>
          <p:nvPr/>
        </p:nvSpPr>
        <p:spPr>
          <a:xfrm>
            <a:off x="6514631" y="2029928"/>
            <a:ext cx="4915369" cy="34485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dirty="0" err="1"/>
              <a:t>Jaminan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hak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atribut</a:t>
            </a:r>
            <a:r>
              <a:rPr lang="en-US" dirty="0"/>
              <a:t> agama </a:t>
            </a:r>
            <a:r>
              <a:rPr lang="en-US" dirty="0" err="1"/>
              <a:t>terbagi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2 (</a:t>
            </a:r>
            <a:r>
              <a:rPr lang="en-US" dirty="0" err="1"/>
              <a:t>dua</a:t>
            </a:r>
            <a:r>
              <a:rPr lang="en-US" dirty="0"/>
              <a:t>) </a:t>
            </a:r>
            <a:r>
              <a:rPr lang="en-US" dirty="0" err="1"/>
              <a:t>yaitu</a:t>
            </a:r>
            <a:r>
              <a:rPr lang="en-US" dirty="0"/>
              <a:t> </a:t>
            </a:r>
            <a:r>
              <a:rPr lang="en-US" dirty="0" err="1"/>
              <a:t>jaminan</a:t>
            </a:r>
            <a:r>
              <a:rPr lang="en-US" dirty="0"/>
              <a:t> </a:t>
            </a:r>
            <a:r>
              <a:rPr lang="en-US" dirty="0" err="1"/>
              <a:t>positif</a:t>
            </a:r>
            <a:r>
              <a:rPr lang="en-US" dirty="0"/>
              <a:t> dan </a:t>
            </a:r>
            <a:r>
              <a:rPr lang="en-US" dirty="0" err="1"/>
              <a:t>jaminan</a:t>
            </a:r>
            <a:r>
              <a:rPr lang="en-US" dirty="0"/>
              <a:t> </a:t>
            </a:r>
            <a:r>
              <a:rPr lang="en-US" dirty="0" err="1"/>
              <a:t>negatif</a:t>
            </a:r>
            <a:r>
              <a:rPr lang="en-US" dirty="0"/>
              <a:t>.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positif</a:t>
            </a:r>
            <a:r>
              <a:rPr lang="en-US" dirty="0"/>
              <a:t>, negara </a:t>
            </a:r>
            <a:r>
              <a:rPr lang="en-US" dirty="0" err="1"/>
              <a:t>harus</a:t>
            </a:r>
            <a:r>
              <a:rPr lang="en-US" dirty="0"/>
              <a:t> </a:t>
            </a:r>
            <a:r>
              <a:rPr lang="en-US" dirty="0" err="1"/>
              <a:t>menjamin</a:t>
            </a:r>
            <a:r>
              <a:rPr lang="en-US" dirty="0"/>
              <a:t> </a:t>
            </a:r>
            <a:r>
              <a:rPr lang="en-US" dirty="0" err="1"/>
              <a:t>kebebasan</a:t>
            </a:r>
            <a:r>
              <a:rPr lang="en-US" dirty="0"/>
              <a:t> </a:t>
            </a:r>
            <a:r>
              <a:rPr lang="en-US" dirty="0" err="1"/>
              <a:t>setiap</a:t>
            </a:r>
            <a:r>
              <a:rPr lang="en-US" dirty="0"/>
              <a:t> orang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bisa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atribut</a:t>
            </a:r>
            <a:r>
              <a:rPr lang="en-US" dirty="0"/>
              <a:t> </a:t>
            </a:r>
            <a:r>
              <a:rPr lang="en-US" dirty="0" err="1"/>
              <a:t>keagamaan</a:t>
            </a:r>
            <a:r>
              <a:rPr lang="en-US" dirty="0"/>
              <a:t> (</a:t>
            </a:r>
            <a:r>
              <a:rPr lang="en-US" dirty="0" err="1"/>
              <a:t>seragam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atribut</a:t>
            </a:r>
            <a:r>
              <a:rPr lang="en-US" dirty="0"/>
              <a:t> </a:t>
            </a:r>
            <a:r>
              <a:rPr lang="en-US" dirty="0" err="1"/>
              <a:t>kekhasan</a:t>
            </a:r>
            <a:r>
              <a:rPr lang="en-US" dirty="0"/>
              <a:t> agama </a:t>
            </a:r>
            <a:r>
              <a:rPr lang="en-US" dirty="0" err="1"/>
              <a:t>tertentu</a:t>
            </a:r>
            <a:r>
              <a:rPr lang="en-US" dirty="0"/>
              <a:t>)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pilihan</a:t>
            </a:r>
            <a:r>
              <a:rPr lang="en-US" dirty="0"/>
              <a:t> yang </a:t>
            </a:r>
            <a:r>
              <a:rPr lang="en-US" dirty="0" err="1"/>
              <a:t>bebas</a:t>
            </a:r>
            <a:r>
              <a:rPr lang="en-US" dirty="0"/>
              <a:t> </a:t>
            </a:r>
            <a:r>
              <a:rPr lang="en-US" dirty="0" err="1"/>
              <a:t>tanpa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</a:t>
            </a:r>
            <a:r>
              <a:rPr lang="en-US" dirty="0" err="1"/>
              <a:t>paksaan</a:t>
            </a:r>
            <a:r>
              <a:rPr lang="en-US" dirty="0"/>
              <a:t>.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negatif</a:t>
            </a:r>
            <a:r>
              <a:rPr lang="en-US" dirty="0"/>
              <a:t>, negara </a:t>
            </a:r>
            <a:r>
              <a:rPr lang="en-US" dirty="0" err="1"/>
              <a:t>dilarang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menerapkan</a:t>
            </a:r>
            <a:r>
              <a:rPr lang="en-US" dirty="0"/>
              <a:t> </a:t>
            </a:r>
            <a:r>
              <a:rPr lang="en-US" dirty="0" err="1"/>
              <a:t>penggunaan</a:t>
            </a:r>
            <a:r>
              <a:rPr lang="en-US" dirty="0"/>
              <a:t> </a:t>
            </a:r>
            <a:r>
              <a:rPr lang="en-US" dirty="0" err="1"/>
              <a:t>atribut</a:t>
            </a:r>
            <a:r>
              <a:rPr lang="en-US" dirty="0"/>
              <a:t> </a:t>
            </a:r>
            <a:r>
              <a:rPr lang="en-US" dirty="0" err="1"/>
              <a:t>keagamaan</a:t>
            </a:r>
            <a:r>
              <a:rPr lang="en-US" dirty="0"/>
              <a:t> (</a:t>
            </a:r>
            <a:r>
              <a:rPr lang="en-US" dirty="0" err="1"/>
              <a:t>seragam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atribut</a:t>
            </a:r>
            <a:r>
              <a:rPr lang="en-US" dirty="0"/>
              <a:t> </a:t>
            </a:r>
            <a:r>
              <a:rPr lang="en-US" dirty="0" err="1"/>
              <a:t>kekhasan</a:t>
            </a:r>
            <a:r>
              <a:rPr lang="en-US" dirty="0"/>
              <a:t> agama </a:t>
            </a:r>
            <a:r>
              <a:rPr lang="en-US" dirty="0" err="1"/>
              <a:t>tertentu</a:t>
            </a:r>
            <a:r>
              <a:rPr lang="en-US" dirty="0"/>
              <a:t>)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paksa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siapa</a:t>
            </a:r>
            <a:r>
              <a:rPr lang="en-US" dirty="0"/>
              <a:t> pun</a:t>
            </a:r>
          </a:p>
        </p:txBody>
      </p:sp>
    </p:spTree>
    <p:extLst>
      <p:ext uri="{BB962C8B-B14F-4D97-AF65-F5344CB8AC3E}">
        <p14:creationId xmlns:p14="http://schemas.microsoft.com/office/powerpoint/2010/main" val="2156609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sz="2500" dirty="0"/>
            </a:br>
            <a:r>
              <a:rPr lang="en-US" sz="2500" dirty="0" err="1"/>
              <a:t>Jawaban</a:t>
            </a:r>
            <a:r>
              <a:rPr lang="en-US" sz="2500" dirty="0"/>
              <a:t> </a:t>
            </a:r>
            <a:r>
              <a:rPr lang="en-US" sz="2500" dirty="0" err="1"/>
              <a:t>termohon</a:t>
            </a:r>
            <a:r>
              <a:rPr lang="en-US" sz="2500" dirty="0"/>
              <a:t> </a:t>
            </a:r>
            <a:r>
              <a:rPr lang="en-US" sz="2500" dirty="0" err="1"/>
              <a:t>iI</a:t>
            </a:r>
            <a:endParaRPr lang="en-US" sz="25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9605635" cy="344859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dirty="0" err="1"/>
              <a:t>Objek</a:t>
            </a:r>
            <a:r>
              <a:rPr lang="en-US" dirty="0"/>
              <a:t> </a:t>
            </a:r>
            <a:r>
              <a:rPr lang="en-US" dirty="0" err="1"/>
              <a:t>permohonan</a:t>
            </a:r>
            <a:r>
              <a:rPr lang="en-US" dirty="0"/>
              <a:t> </a:t>
            </a:r>
            <a:r>
              <a:rPr lang="en-US" i="1" dirty="0"/>
              <a:t>a quo</a:t>
            </a:r>
            <a:r>
              <a:rPr lang="en-US" dirty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seragam</a:t>
            </a:r>
            <a:r>
              <a:rPr lang="en-US" dirty="0"/>
              <a:t> </a:t>
            </a:r>
            <a:r>
              <a:rPr lang="en-US" dirty="0" err="1"/>
              <a:t>sekolah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bentuk</a:t>
            </a:r>
            <a:r>
              <a:rPr lang="en-US" dirty="0"/>
              <a:t> </a:t>
            </a:r>
            <a:r>
              <a:rPr lang="en-US" dirty="0" err="1"/>
              <a:t>pengaturan</a:t>
            </a:r>
            <a:r>
              <a:rPr lang="en-US" dirty="0"/>
              <a:t> oleh </a:t>
            </a:r>
            <a:r>
              <a:rPr lang="en-US" dirty="0" err="1"/>
              <a:t>pemerintah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yang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diskriminatif</a:t>
            </a:r>
            <a:r>
              <a:rPr lang="en-US" dirty="0"/>
              <a:t>. </a:t>
            </a:r>
            <a:r>
              <a:rPr lang="en-US" dirty="0" err="1"/>
              <a:t>Jika</a:t>
            </a:r>
            <a:r>
              <a:rPr lang="en-US" dirty="0"/>
              <a:t> </a:t>
            </a:r>
            <a:r>
              <a:rPr lang="en-US" dirty="0" err="1"/>
              <a:t>dilihat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perspektif</a:t>
            </a:r>
            <a:r>
              <a:rPr lang="en-US" dirty="0"/>
              <a:t> </a:t>
            </a:r>
            <a:r>
              <a:rPr lang="en-US" dirty="0" err="1"/>
              <a:t>pemerintah</a:t>
            </a:r>
            <a:r>
              <a:rPr lang="en-US" dirty="0"/>
              <a:t>, </a:t>
            </a:r>
            <a:r>
              <a:rPr lang="en-US" dirty="0" err="1"/>
              <a:t>pengaturan</a:t>
            </a:r>
            <a:r>
              <a:rPr lang="en-US" dirty="0"/>
              <a:t> </a:t>
            </a:r>
            <a:r>
              <a:rPr lang="en-US" dirty="0" err="1"/>
              <a:t>terkait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seragam</a:t>
            </a:r>
            <a:r>
              <a:rPr lang="en-US" dirty="0"/>
              <a:t> </a:t>
            </a:r>
            <a:r>
              <a:rPr lang="en-US" dirty="0" err="1"/>
              <a:t>sekolah</a:t>
            </a:r>
            <a:r>
              <a:rPr lang="en-US" dirty="0"/>
              <a:t> </a:t>
            </a:r>
            <a:r>
              <a:rPr lang="en-US" dirty="0" err="1"/>
              <a:t>tanpa</a:t>
            </a:r>
            <a:r>
              <a:rPr lang="en-US" dirty="0"/>
              <a:t> </a:t>
            </a:r>
            <a:r>
              <a:rPr lang="en-US" dirty="0" err="1"/>
              <a:t>kekhasan</a:t>
            </a:r>
            <a:r>
              <a:rPr lang="en-US" dirty="0"/>
              <a:t> agama </a:t>
            </a:r>
            <a:r>
              <a:rPr lang="en-US" dirty="0" err="1"/>
              <a:t>tertentu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kekhasan</a:t>
            </a:r>
            <a:r>
              <a:rPr lang="en-US" dirty="0"/>
              <a:t> agama </a:t>
            </a:r>
            <a:r>
              <a:rPr lang="en-US" dirty="0" err="1"/>
              <a:t>tertentu</a:t>
            </a:r>
            <a:r>
              <a:rPr lang="en-US" dirty="0"/>
              <a:t>, </a:t>
            </a:r>
            <a:r>
              <a:rPr lang="en-US" dirty="0" err="1"/>
              <a:t>dirumuskan</a:t>
            </a:r>
            <a:r>
              <a:rPr lang="en-US" dirty="0"/>
              <a:t> dan </a:t>
            </a:r>
            <a:r>
              <a:rPr lang="en-US" dirty="0" err="1"/>
              <a:t>dibuat</a:t>
            </a:r>
            <a:r>
              <a:rPr lang="en-US" dirty="0"/>
              <a:t> oleh </a:t>
            </a:r>
            <a:r>
              <a:rPr lang="en-US" dirty="0" err="1"/>
              <a:t>pemerintah</a:t>
            </a:r>
            <a:r>
              <a:rPr lang="en-US" dirty="0"/>
              <a:t> </a:t>
            </a:r>
            <a:r>
              <a:rPr lang="en-US" dirty="0" err="1"/>
              <a:t>sebagai</a:t>
            </a:r>
            <a:r>
              <a:rPr lang="en-US" dirty="0"/>
              <a:t> </a:t>
            </a:r>
            <a:r>
              <a:rPr lang="en-US" dirty="0" err="1"/>
              <a:t>peraturan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menghindari</a:t>
            </a:r>
            <a:r>
              <a:rPr lang="en-US" dirty="0"/>
              <a:t> </a:t>
            </a:r>
            <a:r>
              <a:rPr lang="en-US" dirty="0" err="1"/>
              <a:t>konflik</a:t>
            </a:r>
            <a:r>
              <a:rPr lang="en-US" dirty="0"/>
              <a:t>, </a:t>
            </a:r>
            <a:r>
              <a:rPr lang="en-US" dirty="0" err="1"/>
              <a:t>serta</a:t>
            </a:r>
            <a:r>
              <a:rPr lang="en-US" dirty="0"/>
              <a:t> </a:t>
            </a:r>
            <a:r>
              <a:rPr lang="en-US" dirty="0" err="1"/>
              <a:t>memberdayakan</a:t>
            </a:r>
            <a:r>
              <a:rPr lang="en-US" dirty="0"/>
              <a:t> </a:t>
            </a:r>
            <a:r>
              <a:rPr lang="en-US" dirty="0" err="1"/>
              <a:t>masyarakat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memelihara</a:t>
            </a:r>
            <a:r>
              <a:rPr lang="en-US" dirty="0"/>
              <a:t> </a:t>
            </a:r>
            <a:r>
              <a:rPr lang="en-US" dirty="0" err="1"/>
              <a:t>kerukunan</a:t>
            </a:r>
            <a:r>
              <a:rPr lang="en-US" dirty="0"/>
              <a:t> </a:t>
            </a:r>
            <a:r>
              <a:rPr lang="en-US" dirty="0" err="1"/>
              <a:t>bangsa</a:t>
            </a:r>
            <a:r>
              <a:rPr lang="en-US" dirty="0"/>
              <a:t> dan negara </a:t>
            </a:r>
            <a:r>
              <a:rPr lang="en-US" dirty="0" err="1"/>
              <a:t>mengingat</a:t>
            </a:r>
            <a:r>
              <a:rPr lang="en-US" dirty="0"/>
              <a:t> negara Indonesia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berbagai</a:t>
            </a:r>
            <a:r>
              <a:rPr lang="en-US" dirty="0"/>
              <a:t> </a:t>
            </a:r>
            <a:r>
              <a:rPr lang="en-US" dirty="0" err="1"/>
              <a:t>macam</a:t>
            </a:r>
            <a:r>
              <a:rPr lang="en-US" dirty="0"/>
              <a:t> </a:t>
            </a:r>
            <a:r>
              <a:rPr lang="en-US" dirty="0" err="1"/>
              <a:t>suku</a:t>
            </a:r>
            <a:r>
              <a:rPr lang="en-US" dirty="0"/>
              <a:t>, agama, </a:t>
            </a:r>
            <a:r>
              <a:rPr lang="en-US" dirty="0" err="1"/>
              <a:t>ras</a:t>
            </a:r>
            <a:r>
              <a:rPr lang="en-US" dirty="0"/>
              <a:t> dan </a:t>
            </a:r>
            <a:r>
              <a:rPr lang="en-US" dirty="0" err="1"/>
              <a:t>budaya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696779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799</TotalTime>
  <Words>2225</Words>
  <Application>Microsoft Office PowerPoint</Application>
  <PresentationFormat>Widescreen</PresentationFormat>
  <Paragraphs>73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Gill Sans MT</vt:lpstr>
      <vt:lpstr>Gallery</vt:lpstr>
      <vt:lpstr>EKSAMINASI PUBLIK PUTUSAN NOMOR 17 P/HUM/2021</vt:lpstr>
      <vt:lpstr>SUB PEMBAHASAN</vt:lpstr>
      <vt:lpstr>Putusuan Nomor 17 P/HUM/2021 Pendahuluan</vt:lpstr>
      <vt:lpstr>KEWENANGAN mengadili  perkara hum</vt:lpstr>
      <vt:lpstr>UNSUR Pertimbangan majelis  dalam putusan</vt:lpstr>
      <vt:lpstr> Pokok permohonan keberatan</vt:lpstr>
      <vt:lpstr> Pokok permohonan keberatan</vt:lpstr>
      <vt:lpstr> Jawaban termohon i</vt:lpstr>
      <vt:lpstr> Jawaban termohon iI</vt:lpstr>
      <vt:lpstr> Jawaban termohon iii</vt:lpstr>
      <vt:lpstr> Pertimbangan MAJELIS  TENTANGKewenangan ma</vt:lpstr>
      <vt:lpstr>Pertimbangan majelis  TENTANG Legal standing</vt:lpstr>
      <vt:lpstr>Pertimbangan majelis  TENTANG Pokok perkara</vt:lpstr>
      <vt:lpstr>Pertimbangan majelis  TENTANG Pokok perkara</vt:lpstr>
      <vt:lpstr>Pertimbangan majelis  TENTANG Pokok perkara</vt:lpstr>
      <vt:lpstr>Pertimbangan majelis  TENTANG Pokok perkara</vt:lpstr>
      <vt:lpstr>Pertimbangan majelis  TENTANG Pokok perkara</vt:lpstr>
      <vt:lpstr> Amar putusan</vt:lpstr>
      <vt:lpstr> Amar putusan</vt:lpstr>
      <vt:lpstr>Langkah MA dalam penguatan hakim pada perspektif HAM dan perempuan </vt:lpstr>
      <vt:lpstr>Ketika ma melakukan uji materil terkait perempuan berhdapan dengan hukum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IMPLEMENTASI YURISPRUDENSI DALAM PUTUSAN-PUTUSAN HAKIM</dc:title>
  <dc:creator>Windows User</dc:creator>
  <cp:lastModifiedBy>Rio Satria</cp:lastModifiedBy>
  <cp:revision>37</cp:revision>
  <dcterms:created xsi:type="dcterms:W3CDTF">2021-09-14T14:56:42Z</dcterms:created>
  <dcterms:modified xsi:type="dcterms:W3CDTF">2021-11-01T00:09:08Z</dcterms:modified>
</cp:coreProperties>
</file>